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316" r:id="rId2"/>
    <p:sldId id="291" r:id="rId3"/>
    <p:sldId id="292" r:id="rId4"/>
    <p:sldId id="293" r:id="rId5"/>
    <p:sldId id="297" r:id="rId6"/>
    <p:sldId id="296" r:id="rId7"/>
    <p:sldId id="299" r:id="rId8"/>
    <p:sldId id="300" r:id="rId9"/>
    <p:sldId id="301" r:id="rId10"/>
    <p:sldId id="302" r:id="rId11"/>
    <p:sldId id="303" r:id="rId12"/>
    <p:sldId id="30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01" autoAdjust="0"/>
    <p:restoredTop sz="75458" autoAdjust="0"/>
  </p:normalViewPr>
  <p:slideViewPr>
    <p:cSldViewPr snapToGrid="0">
      <p:cViewPr varScale="1">
        <p:scale>
          <a:sx n="55" d="100"/>
          <a:sy n="55" d="100"/>
        </p:scale>
        <p:origin x="126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D43DDC-FA9B-432B-BE11-3091EA6FF8FF}" type="doc">
      <dgm:prSet loTypeId="urn:microsoft.com/office/officeart/2005/8/layout/hProcess9" loCatId="process" qsTypeId="urn:microsoft.com/office/officeart/2005/8/quickstyle/simple1" qsCatId="simple" csTypeId="urn:microsoft.com/office/officeart/2005/8/colors/colorful4" csCatId="colorful" phldr="1"/>
      <dgm:spPr/>
    </dgm:pt>
    <dgm:pt modelId="{43476532-674D-40DF-A81B-9250D374C6F4}">
      <dgm:prSet phldrT="[Text]"/>
      <dgm:spPr/>
      <dgm:t>
        <a:bodyPr/>
        <a:lstStyle/>
        <a:p>
          <a:r>
            <a:rPr lang="en-US" dirty="0" smtClean="0"/>
            <a:t>Model </a:t>
          </a:r>
          <a:endParaRPr lang="en-US" dirty="0"/>
        </a:p>
      </dgm:t>
    </dgm:pt>
    <dgm:pt modelId="{4DFFCEF2-DDB7-4AC4-8F2F-F8B40C74D5AD}" type="parTrans" cxnId="{CFF973B2-7C81-40E9-BEE7-E69DD4F573DD}">
      <dgm:prSet/>
      <dgm:spPr/>
      <dgm:t>
        <a:bodyPr/>
        <a:lstStyle/>
        <a:p>
          <a:endParaRPr lang="en-US"/>
        </a:p>
      </dgm:t>
    </dgm:pt>
    <dgm:pt modelId="{9A0D37AB-1E40-4700-9C25-9520099A98E6}" type="sibTrans" cxnId="{CFF973B2-7C81-40E9-BEE7-E69DD4F573DD}">
      <dgm:prSet/>
      <dgm:spPr/>
      <dgm:t>
        <a:bodyPr/>
        <a:lstStyle/>
        <a:p>
          <a:endParaRPr lang="en-US"/>
        </a:p>
      </dgm:t>
    </dgm:pt>
    <dgm:pt modelId="{C23B738A-DA84-4B44-966E-923B2CCBBC3C}">
      <dgm:prSet phldrT="[Text]"/>
      <dgm:spPr/>
      <dgm:t>
        <a:bodyPr/>
        <a:lstStyle/>
        <a:p>
          <a:r>
            <a:rPr lang="en-US" dirty="0" smtClean="0"/>
            <a:t>Survey the text</a:t>
          </a:r>
          <a:endParaRPr lang="en-US" dirty="0"/>
        </a:p>
      </dgm:t>
    </dgm:pt>
    <dgm:pt modelId="{C64899C2-37A9-43D6-B3AD-A9B389890D47}" type="parTrans" cxnId="{6C22C3B2-7F5F-4934-8311-ED2E595FB472}">
      <dgm:prSet/>
      <dgm:spPr/>
      <dgm:t>
        <a:bodyPr/>
        <a:lstStyle/>
        <a:p>
          <a:endParaRPr lang="en-US"/>
        </a:p>
      </dgm:t>
    </dgm:pt>
    <dgm:pt modelId="{A5501AB3-F13E-4383-8171-922ACBA5B6F1}" type="sibTrans" cxnId="{6C22C3B2-7F5F-4934-8311-ED2E595FB472}">
      <dgm:prSet/>
      <dgm:spPr/>
      <dgm:t>
        <a:bodyPr/>
        <a:lstStyle/>
        <a:p>
          <a:endParaRPr lang="en-US"/>
        </a:p>
      </dgm:t>
    </dgm:pt>
    <dgm:pt modelId="{79537044-13E8-4B9E-8F36-2207DD0414CE}">
      <dgm:prSet phldrT="[Text]"/>
      <dgm:spPr/>
      <dgm:t>
        <a:bodyPr/>
        <a:lstStyle/>
        <a:p>
          <a:r>
            <a:rPr lang="en-US" dirty="0" smtClean="0"/>
            <a:t>More practice</a:t>
          </a:r>
        </a:p>
        <a:p>
          <a:r>
            <a:rPr lang="en-US" dirty="0" smtClean="0"/>
            <a:t>(children working together)</a:t>
          </a:r>
          <a:endParaRPr lang="en-US" dirty="0"/>
        </a:p>
      </dgm:t>
    </dgm:pt>
    <dgm:pt modelId="{9F227E1C-023A-44A8-BC33-B21364255706}" type="parTrans" cxnId="{98CD6967-225F-4482-894A-5456E96FF83D}">
      <dgm:prSet/>
      <dgm:spPr/>
      <dgm:t>
        <a:bodyPr/>
        <a:lstStyle/>
        <a:p>
          <a:endParaRPr lang="en-US"/>
        </a:p>
      </dgm:t>
    </dgm:pt>
    <dgm:pt modelId="{B641D81F-DA97-41C5-9406-2302A7439795}" type="sibTrans" cxnId="{98CD6967-225F-4482-894A-5456E96FF83D}">
      <dgm:prSet/>
      <dgm:spPr/>
      <dgm:t>
        <a:bodyPr/>
        <a:lstStyle/>
        <a:p>
          <a:endParaRPr lang="en-US"/>
        </a:p>
      </dgm:t>
    </dgm:pt>
    <dgm:pt modelId="{B15BAAA3-F5BB-46B5-96B5-47A2AA05616B}">
      <dgm:prSet/>
      <dgm:spPr/>
      <dgm:t>
        <a:bodyPr/>
        <a:lstStyle/>
        <a:p>
          <a:r>
            <a:rPr lang="en-US" dirty="0" smtClean="0"/>
            <a:t>Demonstrate how to and support practice</a:t>
          </a:r>
          <a:endParaRPr lang="en-US" dirty="0"/>
        </a:p>
      </dgm:t>
    </dgm:pt>
    <dgm:pt modelId="{4D729F7A-1360-4E61-94DA-8E85E6DB0631}" type="parTrans" cxnId="{85396286-FC39-4862-9DAA-543ADBABFE18}">
      <dgm:prSet/>
      <dgm:spPr/>
    </dgm:pt>
    <dgm:pt modelId="{11CB3B4B-9D34-4C44-AE0F-8B70973D14FC}" type="sibTrans" cxnId="{85396286-FC39-4862-9DAA-543ADBABFE18}">
      <dgm:prSet/>
      <dgm:spPr/>
    </dgm:pt>
    <dgm:pt modelId="{FA2C55CD-39DD-446F-ABAA-C45B14F004C6}" type="pres">
      <dgm:prSet presAssocID="{E8D43DDC-FA9B-432B-BE11-3091EA6FF8FF}" presName="CompostProcess" presStyleCnt="0">
        <dgm:presLayoutVars>
          <dgm:dir/>
          <dgm:resizeHandles val="exact"/>
        </dgm:presLayoutVars>
      </dgm:prSet>
      <dgm:spPr/>
    </dgm:pt>
    <dgm:pt modelId="{23492DE1-2A95-44F8-9C7F-46FBA834FF71}" type="pres">
      <dgm:prSet presAssocID="{E8D43DDC-FA9B-432B-BE11-3091EA6FF8FF}" presName="arrow" presStyleLbl="bgShp" presStyleIdx="0" presStyleCnt="1"/>
      <dgm:spPr/>
    </dgm:pt>
    <dgm:pt modelId="{4574F81F-A5B7-4057-9822-F85D509EE702}" type="pres">
      <dgm:prSet presAssocID="{E8D43DDC-FA9B-432B-BE11-3091EA6FF8FF}" presName="linearProcess" presStyleCnt="0"/>
      <dgm:spPr/>
    </dgm:pt>
    <dgm:pt modelId="{0FD1D25B-A958-4DB0-AB11-6F397A8A66D4}" type="pres">
      <dgm:prSet presAssocID="{43476532-674D-40DF-A81B-9250D374C6F4}" presName="textNode" presStyleLbl="node1" presStyleIdx="0" presStyleCnt="4">
        <dgm:presLayoutVars>
          <dgm:bulletEnabled val="1"/>
        </dgm:presLayoutVars>
      </dgm:prSet>
      <dgm:spPr/>
      <dgm:t>
        <a:bodyPr/>
        <a:lstStyle/>
        <a:p>
          <a:endParaRPr lang="en-US"/>
        </a:p>
      </dgm:t>
    </dgm:pt>
    <dgm:pt modelId="{AF864BA7-4D9B-4F48-A596-1E4A501421B5}" type="pres">
      <dgm:prSet presAssocID="{9A0D37AB-1E40-4700-9C25-9520099A98E6}" presName="sibTrans" presStyleCnt="0"/>
      <dgm:spPr/>
    </dgm:pt>
    <dgm:pt modelId="{7DC225FB-58B2-40F0-960F-C778A5D4610C}" type="pres">
      <dgm:prSet presAssocID="{C23B738A-DA84-4B44-966E-923B2CCBBC3C}" presName="textNode" presStyleLbl="node1" presStyleIdx="1" presStyleCnt="4">
        <dgm:presLayoutVars>
          <dgm:bulletEnabled val="1"/>
        </dgm:presLayoutVars>
      </dgm:prSet>
      <dgm:spPr/>
      <dgm:t>
        <a:bodyPr/>
        <a:lstStyle/>
        <a:p>
          <a:endParaRPr lang="en-US"/>
        </a:p>
      </dgm:t>
    </dgm:pt>
    <dgm:pt modelId="{28DBF87D-5F03-403C-B305-E032D391C450}" type="pres">
      <dgm:prSet presAssocID="{A5501AB3-F13E-4383-8171-922ACBA5B6F1}" presName="sibTrans" presStyleCnt="0"/>
      <dgm:spPr/>
    </dgm:pt>
    <dgm:pt modelId="{1F17514F-B63A-4B02-9A1D-4344329F6183}" type="pres">
      <dgm:prSet presAssocID="{B15BAAA3-F5BB-46B5-96B5-47A2AA05616B}" presName="textNode" presStyleLbl="node1" presStyleIdx="2" presStyleCnt="4">
        <dgm:presLayoutVars>
          <dgm:bulletEnabled val="1"/>
        </dgm:presLayoutVars>
      </dgm:prSet>
      <dgm:spPr/>
      <dgm:t>
        <a:bodyPr/>
        <a:lstStyle/>
        <a:p>
          <a:endParaRPr lang="en-US"/>
        </a:p>
      </dgm:t>
    </dgm:pt>
    <dgm:pt modelId="{8376B31C-AF3E-4402-A6F8-BFAF17589843}" type="pres">
      <dgm:prSet presAssocID="{11CB3B4B-9D34-4C44-AE0F-8B70973D14FC}" presName="sibTrans" presStyleCnt="0"/>
      <dgm:spPr/>
    </dgm:pt>
    <dgm:pt modelId="{50CC6E98-0346-4A97-9508-84C1F65EB870}" type="pres">
      <dgm:prSet presAssocID="{79537044-13E8-4B9E-8F36-2207DD0414CE}" presName="textNode" presStyleLbl="node1" presStyleIdx="3" presStyleCnt="4">
        <dgm:presLayoutVars>
          <dgm:bulletEnabled val="1"/>
        </dgm:presLayoutVars>
      </dgm:prSet>
      <dgm:spPr/>
      <dgm:t>
        <a:bodyPr/>
        <a:lstStyle/>
        <a:p>
          <a:endParaRPr lang="en-US"/>
        </a:p>
      </dgm:t>
    </dgm:pt>
  </dgm:ptLst>
  <dgm:cxnLst>
    <dgm:cxn modelId="{85396286-FC39-4862-9DAA-543ADBABFE18}" srcId="{E8D43DDC-FA9B-432B-BE11-3091EA6FF8FF}" destId="{B15BAAA3-F5BB-46B5-96B5-47A2AA05616B}" srcOrd="2" destOrd="0" parTransId="{4D729F7A-1360-4E61-94DA-8E85E6DB0631}" sibTransId="{11CB3B4B-9D34-4C44-AE0F-8B70973D14FC}"/>
    <dgm:cxn modelId="{6C22C3B2-7F5F-4934-8311-ED2E595FB472}" srcId="{E8D43DDC-FA9B-432B-BE11-3091EA6FF8FF}" destId="{C23B738A-DA84-4B44-966E-923B2CCBBC3C}" srcOrd="1" destOrd="0" parTransId="{C64899C2-37A9-43D6-B3AD-A9B389890D47}" sibTransId="{A5501AB3-F13E-4383-8171-922ACBA5B6F1}"/>
    <dgm:cxn modelId="{ECAA9386-DD76-4B52-AC7A-9226C76368A9}" type="presOf" srcId="{79537044-13E8-4B9E-8F36-2207DD0414CE}" destId="{50CC6E98-0346-4A97-9508-84C1F65EB870}" srcOrd="0" destOrd="0" presId="urn:microsoft.com/office/officeart/2005/8/layout/hProcess9"/>
    <dgm:cxn modelId="{98CD6967-225F-4482-894A-5456E96FF83D}" srcId="{E8D43DDC-FA9B-432B-BE11-3091EA6FF8FF}" destId="{79537044-13E8-4B9E-8F36-2207DD0414CE}" srcOrd="3" destOrd="0" parTransId="{9F227E1C-023A-44A8-BC33-B21364255706}" sibTransId="{B641D81F-DA97-41C5-9406-2302A7439795}"/>
    <dgm:cxn modelId="{C0E4F70D-66EB-4AD4-B0C5-7A1D615567AA}" type="presOf" srcId="{E8D43DDC-FA9B-432B-BE11-3091EA6FF8FF}" destId="{FA2C55CD-39DD-446F-ABAA-C45B14F004C6}" srcOrd="0" destOrd="0" presId="urn:microsoft.com/office/officeart/2005/8/layout/hProcess9"/>
    <dgm:cxn modelId="{CFF973B2-7C81-40E9-BEE7-E69DD4F573DD}" srcId="{E8D43DDC-FA9B-432B-BE11-3091EA6FF8FF}" destId="{43476532-674D-40DF-A81B-9250D374C6F4}" srcOrd="0" destOrd="0" parTransId="{4DFFCEF2-DDB7-4AC4-8F2F-F8B40C74D5AD}" sibTransId="{9A0D37AB-1E40-4700-9C25-9520099A98E6}"/>
    <dgm:cxn modelId="{5774F798-88DB-4F78-891F-637FEB4D7D57}" type="presOf" srcId="{43476532-674D-40DF-A81B-9250D374C6F4}" destId="{0FD1D25B-A958-4DB0-AB11-6F397A8A66D4}" srcOrd="0" destOrd="0" presId="urn:microsoft.com/office/officeart/2005/8/layout/hProcess9"/>
    <dgm:cxn modelId="{AF93235D-ADA7-45E6-8877-313FC4C13661}" type="presOf" srcId="{B15BAAA3-F5BB-46B5-96B5-47A2AA05616B}" destId="{1F17514F-B63A-4B02-9A1D-4344329F6183}" srcOrd="0" destOrd="0" presId="urn:microsoft.com/office/officeart/2005/8/layout/hProcess9"/>
    <dgm:cxn modelId="{BF698C59-C331-4992-8E42-F14714EBF35A}" type="presOf" srcId="{C23B738A-DA84-4B44-966E-923B2CCBBC3C}" destId="{7DC225FB-58B2-40F0-960F-C778A5D4610C}" srcOrd="0" destOrd="0" presId="urn:microsoft.com/office/officeart/2005/8/layout/hProcess9"/>
    <dgm:cxn modelId="{5BAD6687-6CF0-4707-AD88-39BF27A15028}" type="presParOf" srcId="{FA2C55CD-39DD-446F-ABAA-C45B14F004C6}" destId="{23492DE1-2A95-44F8-9C7F-46FBA834FF71}" srcOrd="0" destOrd="0" presId="urn:microsoft.com/office/officeart/2005/8/layout/hProcess9"/>
    <dgm:cxn modelId="{216B48DF-25FD-4D0D-BCC6-FB3E5D7ABA00}" type="presParOf" srcId="{FA2C55CD-39DD-446F-ABAA-C45B14F004C6}" destId="{4574F81F-A5B7-4057-9822-F85D509EE702}" srcOrd="1" destOrd="0" presId="urn:microsoft.com/office/officeart/2005/8/layout/hProcess9"/>
    <dgm:cxn modelId="{A3A935DF-C311-4836-8F3B-BD64A618E89B}" type="presParOf" srcId="{4574F81F-A5B7-4057-9822-F85D509EE702}" destId="{0FD1D25B-A958-4DB0-AB11-6F397A8A66D4}" srcOrd="0" destOrd="0" presId="urn:microsoft.com/office/officeart/2005/8/layout/hProcess9"/>
    <dgm:cxn modelId="{185CF593-9AFC-499C-A096-63A2E64D4E91}" type="presParOf" srcId="{4574F81F-A5B7-4057-9822-F85D509EE702}" destId="{AF864BA7-4D9B-4F48-A596-1E4A501421B5}" srcOrd="1" destOrd="0" presId="urn:microsoft.com/office/officeart/2005/8/layout/hProcess9"/>
    <dgm:cxn modelId="{BC6DCEC6-ACBD-4671-B486-312F63D658AC}" type="presParOf" srcId="{4574F81F-A5B7-4057-9822-F85D509EE702}" destId="{7DC225FB-58B2-40F0-960F-C778A5D4610C}" srcOrd="2" destOrd="0" presId="urn:microsoft.com/office/officeart/2005/8/layout/hProcess9"/>
    <dgm:cxn modelId="{7388BF67-AE24-49A5-B49B-06A8E14CE448}" type="presParOf" srcId="{4574F81F-A5B7-4057-9822-F85D509EE702}" destId="{28DBF87D-5F03-403C-B305-E032D391C450}" srcOrd="3" destOrd="0" presId="urn:microsoft.com/office/officeart/2005/8/layout/hProcess9"/>
    <dgm:cxn modelId="{BFA0391E-DD01-4E62-B8E9-EA7D319F39E4}" type="presParOf" srcId="{4574F81F-A5B7-4057-9822-F85D509EE702}" destId="{1F17514F-B63A-4B02-9A1D-4344329F6183}" srcOrd="4" destOrd="0" presId="urn:microsoft.com/office/officeart/2005/8/layout/hProcess9"/>
    <dgm:cxn modelId="{24AC5F70-5BAE-4F95-AA56-C90174F1FAE6}" type="presParOf" srcId="{4574F81F-A5B7-4057-9822-F85D509EE702}" destId="{8376B31C-AF3E-4402-A6F8-BFAF17589843}" srcOrd="5" destOrd="0" presId="urn:microsoft.com/office/officeart/2005/8/layout/hProcess9"/>
    <dgm:cxn modelId="{4C2C76A6-A0F8-4F91-AC75-79B85A674B98}" type="presParOf" srcId="{4574F81F-A5B7-4057-9822-F85D509EE702}" destId="{50CC6E98-0346-4A97-9508-84C1F65EB870}"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E1B8993-E4BE-40A4-A0ED-13E85A0300BA}" type="doc">
      <dgm:prSet loTypeId="urn:microsoft.com/office/officeart/2005/8/layout/StepDownProcess" loCatId="process" qsTypeId="urn:microsoft.com/office/officeart/2005/8/quickstyle/simple1" qsCatId="simple" csTypeId="urn:microsoft.com/office/officeart/2005/8/colors/accent6_1" csCatId="accent6" phldr="1"/>
      <dgm:spPr/>
      <dgm:t>
        <a:bodyPr/>
        <a:lstStyle/>
        <a:p>
          <a:endParaRPr lang="en-US"/>
        </a:p>
      </dgm:t>
    </dgm:pt>
    <dgm:pt modelId="{56E74C47-B530-4AC1-9523-74B72F149DE1}">
      <dgm:prSet phldrT="[Text]"/>
      <dgm:spPr/>
      <dgm:t>
        <a:bodyPr/>
        <a:lstStyle/>
        <a:p>
          <a:r>
            <a:rPr lang="en-US" dirty="0" smtClean="0"/>
            <a:t>Read the text </a:t>
          </a:r>
          <a:r>
            <a:rPr lang="en-US" b="1" i="1" dirty="0" smtClean="0"/>
            <a:t>to</a:t>
          </a:r>
          <a:r>
            <a:rPr lang="en-US" dirty="0" smtClean="0"/>
            <a:t> the group</a:t>
          </a:r>
          <a:endParaRPr lang="en-US" dirty="0"/>
        </a:p>
      </dgm:t>
    </dgm:pt>
    <dgm:pt modelId="{D7FC4987-7D1B-4444-A335-A80C96472BDD}" type="parTrans" cxnId="{8E9F0071-6622-4099-9BF3-028C457149D2}">
      <dgm:prSet/>
      <dgm:spPr/>
      <dgm:t>
        <a:bodyPr/>
        <a:lstStyle/>
        <a:p>
          <a:endParaRPr lang="en-US"/>
        </a:p>
      </dgm:t>
    </dgm:pt>
    <dgm:pt modelId="{2501D825-0172-4C4F-94A7-399247ED6640}" type="sibTrans" cxnId="{8E9F0071-6622-4099-9BF3-028C457149D2}">
      <dgm:prSet/>
      <dgm:spPr/>
      <dgm:t>
        <a:bodyPr/>
        <a:lstStyle/>
        <a:p>
          <a:endParaRPr lang="en-US"/>
        </a:p>
      </dgm:t>
    </dgm:pt>
    <dgm:pt modelId="{265B03F5-57A3-4DAF-B020-53F75817928B}">
      <dgm:prSet phldrT="[Text]" custT="1"/>
      <dgm:spPr/>
      <dgm:t>
        <a:bodyPr/>
        <a:lstStyle/>
        <a:p>
          <a:r>
            <a:rPr lang="en-US" sz="1800" dirty="0" smtClean="0"/>
            <a:t>Step 1</a:t>
          </a:r>
          <a:endParaRPr lang="en-US" sz="1800" dirty="0"/>
        </a:p>
      </dgm:t>
    </dgm:pt>
    <dgm:pt modelId="{49D7053B-776E-4745-AD91-132102716B6C}" type="parTrans" cxnId="{19C94EF5-B03D-4888-AAF4-10D3AE9C397C}">
      <dgm:prSet/>
      <dgm:spPr/>
      <dgm:t>
        <a:bodyPr/>
        <a:lstStyle/>
        <a:p>
          <a:endParaRPr lang="en-US"/>
        </a:p>
      </dgm:t>
    </dgm:pt>
    <dgm:pt modelId="{1A407677-DF46-46AA-A6F4-ECD2C5394A32}" type="sibTrans" cxnId="{19C94EF5-B03D-4888-AAF4-10D3AE9C397C}">
      <dgm:prSet/>
      <dgm:spPr/>
      <dgm:t>
        <a:bodyPr/>
        <a:lstStyle/>
        <a:p>
          <a:endParaRPr lang="en-US"/>
        </a:p>
      </dgm:t>
    </dgm:pt>
    <dgm:pt modelId="{3E39C5F9-89D7-46E2-87BD-2E88190C5B68}">
      <dgm:prSet phldrT="[Text]"/>
      <dgm:spPr/>
      <dgm:t>
        <a:bodyPr/>
        <a:lstStyle/>
        <a:p>
          <a:r>
            <a:rPr lang="en-US" dirty="0" smtClean="0"/>
            <a:t>Survey the text – point out the clues</a:t>
          </a:r>
          <a:endParaRPr lang="en-US" dirty="0"/>
        </a:p>
      </dgm:t>
    </dgm:pt>
    <dgm:pt modelId="{80D16C6D-1EB0-48EE-9AB8-D491F044BB87}" type="parTrans" cxnId="{E94C39BD-0CB4-4990-AC55-052C6D54E7B2}">
      <dgm:prSet/>
      <dgm:spPr/>
      <dgm:t>
        <a:bodyPr/>
        <a:lstStyle/>
        <a:p>
          <a:endParaRPr lang="en-US"/>
        </a:p>
      </dgm:t>
    </dgm:pt>
    <dgm:pt modelId="{99E981D2-47BE-4407-864F-27E161F6DB7E}" type="sibTrans" cxnId="{E94C39BD-0CB4-4990-AC55-052C6D54E7B2}">
      <dgm:prSet/>
      <dgm:spPr/>
      <dgm:t>
        <a:bodyPr/>
        <a:lstStyle/>
        <a:p>
          <a:endParaRPr lang="en-US"/>
        </a:p>
      </dgm:t>
    </dgm:pt>
    <dgm:pt modelId="{4AAD8172-528F-4DF0-9040-705BBCDBFA07}">
      <dgm:prSet phldrT="[Text]" custT="1"/>
      <dgm:spPr/>
      <dgm:t>
        <a:bodyPr/>
        <a:lstStyle/>
        <a:p>
          <a:r>
            <a:rPr lang="en-US" sz="1800" dirty="0" smtClean="0"/>
            <a:t>Step 2 </a:t>
          </a:r>
          <a:endParaRPr lang="en-US" sz="1800" dirty="0"/>
        </a:p>
      </dgm:t>
    </dgm:pt>
    <dgm:pt modelId="{B7C1B9B4-F2C8-480B-A8EA-0DD29DC7075D}" type="parTrans" cxnId="{78B713C9-DF9B-4D61-BD55-194CF5AF1033}">
      <dgm:prSet/>
      <dgm:spPr/>
      <dgm:t>
        <a:bodyPr/>
        <a:lstStyle/>
        <a:p>
          <a:endParaRPr lang="en-US"/>
        </a:p>
      </dgm:t>
    </dgm:pt>
    <dgm:pt modelId="{9E184488-EB04-4AA5-AEAB-B0C05F900278}" type="sibTrans" cxnId="{78B713C9-DF9B-4D61-BD55-194CF5AF1033}">
      <dgm:prSet/>
      <dgm:spPr/>
      <dgm:t>
        <a:bodyPr/>
        <a:lstStyle/>
        <a:p>
          <a:endParaRPr lang="en-US"/>
        </a:p>
      </dgm:t>
    </dgm:pt>
    <dgm:pt modelId="{C517E8BC-1C58-435B-BC3D-E4859F28F9DE}">
      <dgm:prSet phldrT="[Text]"/>
      <dgm:spPr/>
      <dgm:t>
        <a:bodyPr/>
        <a:lstStyle/>
        <a:p>
          <a:r>
            <a:rPr lang="en-US" dirty="0" smtClean="0"/>
            <a:t>Re-read the text </a:t>
          </a:r>
          <a:r>
            <a:rPr lang="en-US" b="1" i="1" dirty="0" smtClean="0"/>
            <a:t>to</a:t>
          </a:r>
          <a:r>
            <a:rPr lang="en-US" dirty="0" smtClean="0"/>
            <a:t> the group</a:t>
          </a:r>
          <a:endParaRPr lang="en-US" dirty="0"/>
        </a:p>
      </dgm:t>
    </dgm:pt>
    <dgm:pt modelId="{06608C48-F184-4607-BAD6-38286469436D}" type="parTrans" cxnId="{A76B518E-2FF5-4DCB-A9B8-2A93AA6C5836}">
      <dgm:prSet/>
      <dgm:spPr/>
      <dgm:t>
        <a:bodyPr/>
        <a:lstStyle/>
        <a:p>
          <a:endParaRPr lang="en-US"/>
        </a:p>
      </dgm:t>
    </dgm:pt>
    <dgm:pt modelId="{DAEA4479-A072-47C9-92BC-242F63CEB669}" type="sibTrans" cxnId="{A76B518E-2FF5-4DCB-A9B8-2A93AA6C5836}">
      <dgm:prSet/>
      <dgm:spPr/>
      <dgm:t>
        <a:bodyPr/>
        <a:lstStyle/>
        <a:p>
          <a:endParaRPr lang="en-US"/>
        </a:p>
      </dgm:t>
    </dgm:pt>
    <dgm:pt modelId="{C67DB2F2-CA62-4BA7-82DB-6AF96703459D}">
      <dgm:prSet phldrT="[Text]" custT="1"/>
      <dgm:spPr/>
      <dgm:t>
        <a:bodyPr/>
        <a:lstStyle/>
        <a:p>
          <a:r>
            <a:rPr lang="en-US" sz="1800" dirty="0" smtClean="0"/>
            <a:t>Step 3  </a:t>
          </a:r>
          <a:endParaRPr lang="en-US" sz="1800" dirty="0"/>
        </a:p>
      </dgm:t>
    </dgm:pt>
    <dgm:pt modelId="{CC1DF7CD-FBC3-48D3-83AC-AF455CBFE62A}" type="parTrans" cxnId="{677593BE-5F78-45A2-A846-E73CF0A33587}">
      <dgm:prSet/>
      <dgm:spPr/>
      <dgm:t>
        <a:bodyPr/>
        <a:lstStyle/>
        <a:p>
          <a:endParaRPr lang="en-US"/>
        </a:p>
      </dgm:t>
    </dgm:pt>
    <dgm:pt modelId="{F19F196B-0F1F-4376-89A4-9EA2417BAE8F}" type="sibTrans" cxnId="{677593BE-5F78-45A2-A846-E73CF0A33587}">
      <dgm:prSet/>
      <dgm:spPr/>
      <dgm:t>
        <a:bodyPr/>
        <a:lstStyle/>
        <a:p>
          <a:endParaRPr lang="en-US"/>
        </a:p>
      </dgm:t>
    </dgm:pt>
    <dgm:pt modelId="{0464DDBC-0CEF-49A7-A95D-0DF9E721973B}">
      <dgm:prSet/>
      <dgm:spPr/>
      <dgm:t>
        <a:bodyPr/>
        <a:lstStyle/>
        <a:p>
          <a:r>
            <a:rPr lang="en-US" dirty="0" smtClean="0"/>
            <a:t>Re-read  the text </a:t>
          </a:r>
          <a:r>
            <a:rPr lang="en-US" b="1" i="1" dirty="0" smtClean="0"/>
            <a:t>with</a:t>
          </a:r>
          <a:r>
            <a:rPr lang="en-US" dirty="0" smtClean="0"/>
            <a:t> the group – echo read, choral read etc.</a:t>
          </a:r>
          <a:endParaRPr lang="en-US" dirty="0"/>
        </a:p>
      </dgm:t>
    </dgm:pt>
    <dgm:pt modelId="{B3623BB9-9C8A-4E87-A23B-8F810B30E0F1}" type="parTrans" cxnId="{5451F493-7C25-46F2-B203-378BE747FC14}">
      <dgm:prSet/>
      <dgm:spPr/>
      <dgm:t>
        <a:bodyPr/>
        <a:lstStyle/>
        <a:p>
          <a:endParaRPr lang="en-US"/>
        </a:p>
      </dgm:t>
    </dgm:pt>
    <dgm:pt modelId="{B39304C3-039F-4AF5-9058-66927D51AA87}" type="sibTrans" cxnId="{5451F493-7C25-46F2-B203-378BE747FC14}">
      <dgm:prSet/>
      <dgm:spPr/>
      <dgm:t>
        <a:bodyPr/>
        <a:lstStyle/>
        <a:p>
          <a:endParaRPr lang="en-US"/>
        </a:p>
      </dgm:t>
    </dgm:pt>
    <dgm:pt modelId="{64EE9558-1B52-4755-A63A-C8FECDCF3431}">
      <dgm:prSet/>
      <dgm:spPr/>
      <dgm:t>
        <a:bodyPr/>
        <a:lstStyle/>
        <a:p>
          <a:r>
            <a:rPr lang="en-US" dirty="0" smtClean="0"/>
            <a:t>Practising reading – children read together </a:t>
          </a:r>
          <a:endParaRPr lang="en-US" dirty="0"/>
        </a:p>
      </dgm:t>
    </dgm:pt>
    <dgm:pt modelId="{2C4C48EC-19B3-462E-9EEE-2B629D8F7BCA}" type="parTrans" cxnId="{4E6646E1-FA1D-4182-B28B-6EDDCD4AD81D}">
      <dgm:prSet/>
      <dgm:spPr/>
      <dgm:t>
        <a:bodyPr/>
        <a:lstStyle/>
        <a:p>
          <a:endParaRPr lang="en-US"/>
        </a:p>
      </dgm:t>
    </dgm:pt>
    <dgm:pt modelId="{14303B96-A07E-475E-89C5-7864B0A93043}" type="sibTrans" cxnId="{4E6646E1-FA1D-4182-B28B-6EDDCD4AD81D}">
      <dgm:prSet/>
      <dgm:spPr/>
      <dgm:t>
        <a:bodyPr/>
        <a:lstStyle/>
        <a:p>
          <a:endParaRPr lang="en-US"/>
        </a:p>
      </dgm:t>
    </dgm:pt>
    <dgm:pt modelId="{D337A3BD-5C7F-40F4-875E-E68F30FBED43}" type="pres">
      <dgm:prSet presAssocID="{1E1B8993-E4BE-40A4-A0ED-13E85A0300BA}" presName="rootnode" presStyleCnt="0">
        <dgm:presLayoutVars>
          <dgm:chMax/>
          <dgm:chPref/>
          <dgm:dir/>
          <dgm:animLvl val="lvl"/>
        </dgm:presLayoutVars>
      </dgm:prSet>
      <dgm:spPr/>
      <dgm:t>
        <a:bodyPr/>
        <a:lstStyle/>
        <a:p>
          <a:endParaRPr lang="en-US"/>
        </a:p>
      </dgm:t>
    </dgm:pt>
    <dgm:pt modelId="{F12A72FF-6FFF-401A-AD69-C40521464B24}" type="pres">
      <dgm:prSet presAssocID="{56E74C47-B530-4AC1-9523-74B72F149DE1}" presName="composite" presStyleCnt="0"/>
      <dgm:spPr/>
    </dgm:pt>
    <dgm:pt modelId="{094C327D-CD2C-4C6D-848B-95AAC1EF7C7B}" type="pres">
      <dgm:prSet presAssocID="{56E74C47-B530-4AC1-9523-74B72F149DE1}" presName="bentUpArrow1" presStyleLbl="alignImgPlace1" presStyleIdx="0" presStyleCnt="4"/>
      <dgm:spPr/>
    </dgm:pt>
    <dgm:pt modelId="{78F892CC-8D2D-4BA2-BB69-FB91A09C8413}" type="pres">
      <dgm:prSet presAssocID="{56E74C47-B530-4AC1-9523-74B72F149DE1}" presName="ParentText" presStyleLbl="node1" presStyleIdx="0" presStyleCnt="5">
        <dgm:presLayoutVars>
          <dgm:chMax val="1"/>
          <dgm:chPref val="1"/>
          <dgm:bulletEnabled val="1"/>
        </dgm:presLayoutVars>
      </dgm:prSet>
      <dgm:spPr/>
      <dgm:t>
        <a:bodyPr/>
        <a:lstStyle/>
        <a:p>
          <a:endParaRPr lang="en-US"/>
        </a:p>
      </dgm:t>
    </dgm:pt>
    <dgm:pt modelId="{04289671-198D-457A-B608-DFA1A511A765}" type="pres">
      <dgm:prSet presAssocID="{56E74C47-B530-4AC1-9523-74B72F149DE1}" presName="ChildText" presStyleLbl="revTx" presStyleIdx="0" presStyleCnt="4">
        <dgm:presLayoutVars>
          <dgm:chMax val="0"/>
          <dgm:chPref val="0"/>
          <dgm:bulletEnabled val="1"/>
        </dgm:presLayoutVars>
      </dgm:prSet>
      <dgm:spPr/>
      <dgm:t>
        <a:bodyPr/>
        <a:lstStyle/>
        <a:p>
          <a:endParaRPr lang="en-US"/>
        </a:p>
      </dgm:t>
    </dgm:pt>
    <dgm:pt modelId="{5EC2F599-6307-43BC-8696-7706ECAD735B}" type="pres">
      <dgm:prSet presAssocID="{2501D825-0172-4C4F-94A7-399247ED6640}" presName="sibTrans" presStyleCnt="0"/>
      <dgm:spPr/>
    </dgm:pt>
    <dgm:pt modelId="{D859C757-1356-4AB2-85DC-D63D6809EA0C}" type="pres">
      <dgm:prSet presAssocID="{3E39C5F9-89D7-46E2-87BD-2E88190C5B68}" presName="composite" presStyleCnt="0"/>
      <dgm:spPr/>
    </dgm:pt>
    <dgm:pt modelId="{531429B1-16C8-44B0-9063-761283701473}" type="pres">
      <dgm:prSet presAssocID="{3E39C5F9-89D7-46E2-87BD-2E88190C5B68}" presName="bentUpArrow1" presStyleLbl="alignImgPlace1" presStyleIdx="1" presStyleCnt="4"/>
      <dgm:spPr/>
    </dgm:pt>
    <dgm:pt modelId="{369CF66C-BC73-4BDF-BE58-52D94FF611E2}" type="pres">
      <dgm:prSet presAssocID="{3E39C5F9-89D7-46E2-87BD-2E88190C5B68}" presName="ParentText" presStyleLbl="node1" presStyleIdx="1" presStyleCnt="5">
        <dgm:presLayoutVars>
          <dgm:chMax val="1"/>
          <dgm:chPref val="1"/>
          <dgm:bulletEnabled val="1"/>
        </dgm:presLayoutVars>
      </dgm:prSet>
      <dgm:spPr/>
      <dgm:t>
        <a:bodyPr/>
        <a:lstStyle/>
        <a:p>
          <a:endParaRPr lang="en-US"/>
        </a:p>
      </dgm:t>
    </dgm:pt>
    <dgm:pt modelId="{01D3D4CD-DD4C-420A-B958-19ACA5D3480C}" type="pres">
      <dgm:prSet presAssocID="{3E39C5F9-89D7-46E2-87BD-2E88190C5B68}" presName="ChildText" presStyleLbl="revTx" presStyleIdx="1" presStyleCnt="4">
        <dgm:presLayoutVars>
          <dgm:chMax val="0"/>
          <dgm:chPref val="0"/>
          <dgm:bulletEnabled val="1"/>
        </dgm:presLayoutVars>
      </dgm:prSet>
      <dgm:spPr/>
      <dgm:t>
        <a:bodyPr/>
        <a:lstStyle/>
        <a:p>
          <a:endParaRPr lang="en-US"/>
        </a:p>
      </dgm:t>
    </dgm:pt>
    <dgm:pt modelId="{2AB89D86-F829-4F2A-A623-EC7520EF1ED1}" type="pres">
      <dgm:prSet presAssocID="{99E981D2-47BE-4407-864F-27E161F6DB7E}" presName="sibTrans" presStyleCnt="0"/>
      <dgm:spPr/>
    </dgm:pt>
    <dgm:pt modelId="{58DD4472-76B0-4FEA-83EE-7B4533897915}" type="pres">
      <dgm:prSet presAssocID="{C517E8BC-1C58-435B-BC3D-E4859F28F9DE}" presName="composite" presStyleCnt="0"/>
      <dgm:spPr/>
    </dgm:pt>
    <dgm:pt modelId="{6F212D0E-031F-4C50-94E8-2AAA6FF49298}" type="pres">
      <dgm:prSet presAssocID="{C517E8BC-1C58-435B-BC3D-E4859F28F9DE}" presName="bentUpArrow1" presStyleLbl="alignImgPlace1" presStyleIdx="2" presStyleCnt="4"/>
      <dgm:spPr/>
    </dgm:pt>
    <dgm:pt modelId="{26C1B6D0-FE33-4767-B3CF-8A95CE8057B0}" type="pres">
      <dgm:prSet presAssocID="{C517E8BC-1C58-435B-BC3D-E4859F28F9DE}" presName="ParentText" presStyleLbl="node1" presStyleIdx="2" presStyleCnt="5">
        <dgm:presLayoutVars>
          <dgm:chMax val="1"/>
          <dgm:chPref val="1"/>
          <dgm:bulletEnabled val="1"/>
        </dgm:presLayoutVars>
      </dgm:prSet>
      <dgm:spPr/>
      <dgm:t>
        <a:bodyPr/>
        <a:lstStyle/>
        <a:p>
          <a:endParaRPr lang="en-US"/>
        </a:p>
      </dgm:t>
    </dgm:pt>
    <dgm:pt modelId="{90E3DDDF-D16C-424B-9923-99B7BEBA5C28}" type="pres">
      <dgm:prSet presAssocID="{C517E8BC-1C58-435B-BC3D-E4859F28F9DE}" presName="ChildText" presStyleLbl="revTx" presStyleIdx="2" presStyleCnt="4">
        <dgm:presLayoutVars>
          <dgm:chMax val="0"/>
          <dgm:chPref val="0"/>
          <dgm:bulletEnabled val="1"/>
        </dgm:presLayoutVars>
      </dgm:prSet>
      <dgm:spPr/>
      <dgm:t>
        <a:bodyPr/>
        <a:lstStyle/>
        <a:p>
          <a:endParaRPr lang="en-US"/>
        </a:p>
      </dgm:t>
    </dgm:pt>
    <dgm:pt modelId="{7A6F25CE-0D2D-4079-8292-1A12984070E3}" type="pres">
      <dgm:prSet presAssocID="{DAEA4479-A072-47C9-92BC-242F63CEB669}" presName="sibTrans" presStyleCnt="0"/>
      <dgm:spPr/>
    </dgm:pt>
    <dgm:pt modelId="{C3799F3F-7219-4C28-9FE7-EF841356B62F}" type="pres">
      <dgm:prSet presAssocID="{0464DDBC-0CEF-49A7-A95D-0DF9E721973B}" presName="composite" presStyleCnt="0"/>
      <dgm:spPr/>
    </dgm:pt>
    <dgm:pt modelId="{7517EE04-6AAC-4721-A80E-8A4DFA48635B}" type="pres">
      <dgm:prSet presAssocID="{0464DDBC-0CEF-49A7-A95D-0DF9E721973B}" presName="bentUpArrow1" presStyleLbl="alignImgPlace1" presStyleIdx="3" presStyleCnt="4"/>
      <dgm:spPr/>
    </dgm:pt>
    <dgm:pt modelId="{420D9829-8F55-49DC-B7B3-4B41A856B34D}" type="pres">
      <dgm:prSet presAssocID="{0464DDBC-0CEF-49A7-A95D-0DF9E721973B}" presName="ParentText" presStyleLbl="node1" presStyleIdx="3" presStyleCnt="5">
        <dgm:presLayoutVars>
          <dgm:chMax val="1"/>
          <dgm:chPref val="1"/>
          <dgm:bulletEnabled val="1"/>
        </dgm:presLayoutVars>
      </dgm:prSet>
      <dgm:spPr/>
      <dgm:t>
        <a:bodyPr/>
        <a:lstStyle/>
        <a:p>
          <a:endParaRPr lang="en-US"/>
        </a:p>
      </dgm:t>
    </dgm:pt>
    <dgm:pt modelId="{E64ED4F3-FEC9-4C0A-9206-836A7427211F}" type="pres">
      <dgm:prSet presAssocID="{0464DDBC-0CEF-49A7-A95D-0DF9E721973B}" presName="ChildText" presStyleLbl="revTx" presStyleIdx="3" presStyleCnt="4">
        <dgm:presLayoutVars>
          <dgm:chMax val="0"/>
          <dgm:chPref val="0"/>
          <dgm:bulletEnabled val="1"/>
        </dgm:presLayoutVars>
      </dgm:prSet>
      <dgm:spPr/>
    </dgm:pt>
    <dgm:pt modelId="{22C3C438-8EFE-4381-815B-4C57CDFF083E}" type="pres">
      <dgm:prSet presAssocID="{B39304C3-039F-4AF5-9058-66927D51AA87}" presName="sibTrans" presStyleCnt="0"/>
      <dgm:spPr/>
    </dgm:pt>
    <dgm:pt modelId="{3D822E9F-7745-4824-A3AF-62FF69DA407F}" type="pres">
      <dgm:prSet presAssocID="{64EE9558-1B52-4755-A63A-C8FECDCF3431}" presName="composite" presStyleCnt="0"/>
      <dgm:spPr/>
    </dgm:pt>
    <dgm:pt modelId="{2FE58165-F285-43F7-AE7E-2A0CF1E3A371}" type="pres">
      <dgm:prSet presAssocID="{64EE9558-1B52-4755-A63A-C8FECDCF3431}" presName="ParentText" presStyleLbl="node1" presStyleIdx="4" presStyleCnt="5">
        <dgm:presLayoutVars>
          <dgm:chMax val="1"/>
          <dgm:chPref val="1"/>
          <dgm:bulletEnabled val="1"/>
        </dgm:presLayoutVars>
      </dgm:prSet>
      <dgm:spPr/>
      <dgm:t>
        <a:bodyPr/>
        <a:lstStyle/>
        <a:p>
          <a:endParaRPr lang="en-US"/>
        </a:p>
      </dgm:t>
    </dgm:pt>
  </dgm:ptLst>
  <dgm:cxnLst>
    <dgm:cxn modelId="{8E9F0071-6622-4099-9BF3-028C457149D2}" srcId="{1E1B8993-E4BE-40A4-A0ED-13E85A0300BA}" destId="{56E74C47-B530-4AC1-9523-74B72F149DE1}" srcOrd="0" destOrd="0" parTransId="{D7FC4987-7D1B-4444-A335-A80C96472BDD}" sibTransId="{2501D825-0172-4C4F-94A7-399247ED6640}"/>
    <dgm:cxn modelId="{2D14A68C-52AB-4268-AC5E-F5601403C1A0}" type="presOf" srcId="{C67DB2F2-CA62-4BA7-82DB-6AF96703459D}" destId="{90E3DDDF-D16C-424B-9923-99B7BEBA5C28}" srcOrd="0" destOrd="0" presId="urn:microsoft.com/office/officeart/2005/8/layout/StepDownProcess"/>
    <dgm:cxn modelId="{CE5A791D-F4DD-4ED0-860F-DAF7927936B4}" type="presOf" srcId="{4AAD8172-528F-4DF0-9040-705BBCDBFA07}" destId="{01D3D4CD-DD4C-420A-B958-19ACA5D3480C}" srcOrd="0" destOrd="0" presId="urn:microsoft.com/office/officeart/2005/8/layout/StepDownProcess"/>
    <dgm:cxn modelId="{19C94EF5-B03D-4888-AAF4-10D3AE9C397C}" srcId="{56E74C47-B530-4AC1-9523-74B72F149DE1}" destId="{265B03F5-57A3-4DAF-B020-53F75817928B}" srcOrd="0" destOrd="0" parTransId="{49D7053B-776E-4745-AD91-132102716B6C}" sibTransId="{1A407677-DF46-46AA-A6F4-ECD2C5394A32}"/>
    <dgm:cxn modelId="{C322D6DF-D0FC-49FE-949E-E6F931C6E987}" type="presOf" srcId="{3E39C5F9-89D7-46E2-87BD-2E88190C5B68}" destId="{369CF66C-BC73-4BDF-BE58-52D94FF611E2}" srcOrd="0" destOrd="0" presId="urn:microsoft.com/office/officeart/2005/8/layout/StepDownProcess"/>
    <dgm:cxn modelId="{A3741E05-4084-41EC-AF71-1B1DB80B745B}" type="presOf" srcId="{C517E8BC-1C58-435B-BC3D-E4859F28F9DE}" destId="{26C1B6D0-FE33-4767-B3CF-8A95CE8057B0}" srcOrd="0" destOrd="0" presId="urn:microsoft.com/office/officeart/2005/8/layout/StepDownProcess"/>
    <dgm:cxn modelId="{677593BE-5F78-45A2-A846-E73CF0A33587}" srcId="{C517E8BC-1C58-435B-BC3D-E4859F28F9DE}" destId="{C67DB2F2-CA62-4BA7-82DB-6AF96703459D}" srcOrd="0" destOrd="0" parTransId="{CC1DF7CD-FBC3-48D3-83AC-AF455CBFE62A}" sibTransId="{F19F196B-0F1F-4376-89A4-9EA2417BAE8F}"/>
    <dgm:cxn modelId="{3DDD9E6B-F20C-4DD7-9853-9EAA580FB094}" type="presOf" srcId="{56E74C47-B530-4AC1-9523-74B72F149DE1}" destId="{78F892CC-8D2D-4BA2-BB69-FB91A09C8413}" srcOrd="0" destOrd="0" presId="urn:microsoft.com/office/officeart/2005/8/layout/StepDownProcess"/>
    <dgm:cxn modelId="{EB761809-9F93-4ECF-8348-452BB911FAE8}" type="presOf" srcId="{0464DDBC-0CEF-49A7-A95D-0DF9E721973B}" destId="{420D9829-8F55-49DC-B7B3-4B41A856B34D}" srcOrd="0" destOrd="0" presId="urn:microsoft.com/office/officeart/2005/8/layout/StepDownProcess"/>
    <dgm:cxn modelId="{2DAE8AD7-18C4-42CD-9A9F-EE5C5FEB8AEA}" type="presOf" srcId="{1E1B8993-E4BE-40A4-A0ED-13E85A0300BA}" destId="{D337A3BD-5C7F-40F4-875E-E68F30FBED43}" srcOrd="0" destOrd="0" presId="urn:microsoft.com/office/officeart/2005/8/layout/StepDownProcess"/>
    <dgm:cxn modelId="{A76B518E-2FF5-4DCB-A9B8-2A93AA6C5836}" srcId="{1E1B8993-E4BE-40A4-A0ED-13E85A0300BA}" destId="{C517E8BC-1C58-435B-BC3D-E4859F28F9DE}" srcOrd="2" destOrd="0" parTransId="{06608C48-F184-4607-BAD6-38286469436D}" sibTransId="{DAEA4479-A072-47C9-92BC-242F63CEB669}"/>
    <dgm:cxn modelId="{276AA598-79A8-44DD-ACAB-050DD8C172C2}" type="presOf" srcId="{265B03F5-57A3-4DAF-B020-53F75817928B}" destId="{04289671-198D-457A-B608-DFA1A511A765}" srcOrd="0" destOrd="0" presId="urn:microsoft.com/office/officeart/2005/8/layout/StepDownProcess"/>
    <dgm:cxn modelId="{E94C39BD-0CB4-4990-AC55-052C6D54E7B2}" srcId="{1E1B8993-E4BE-40A4-A0ED-13E85A0300BA}" destId="{3E39C5F9-89D7-46E2-87BD-2E88190C5B68}" srcOrd="1" destOrd="0" parTransId="{80D16C6D-1EB0-48EE-9AB8-D491F044BB87}" sibTransId="{99E981D2-47BE-4407-864F-27E161F6DB7E}"/>
    <dgm:cxn modelId="{78B713C9-DF9B-4D61-BD55-194CF5AF1033}" srcId="{3E39C5F9-89D7-46E2-87BD-2E88190C5B68}" destId="{4AAD8172-528F-4DF0-9040-705BBCDBFA07}" srcOrd="0" destOrd="0" parTransId="{B7C1B9B4-F2C8-480B-A8EA-0DD29DC7075D}" sibTransId="{9E184488-EB04-4AA5-AEAB-B0C05F900278}"/>
    <dgm:cxn modelId="{26CD0B5F-5B73-42BE-A553-A9A33A461814}" type="presOf" srcId="{64EE9558-1B52-4755-A63A-C8FECDCF3431}" destId="{2FE58165-F285-43F7-AE7E-2A0CF1E3A371}" srcOrd="0" destOrd="0" presId="urn:microsoft.com/office/officeart/2005/8/layout/StepDownProcess"/>
    <dgm:cxn modelId="{4E6646E1-FA1D-4182-B28B-6EDDCD4AD81D}" srcId="{1E1B8993-E4BE-40A4-A0ED-13E85A0300BA}" destId="{64EE9558-1B52-4755-A63A-C8FECDCF3431}" srcOrd="4" destOrd="0" parTransId="{2C4C48EC-19B3-462E-9EEE-2B629D8F7BCA}" sibTransId="{14303B96-A07E-475E-89C5-7864B0A93043}"/>
    <dgm:cxn modelId="{5451F493-7C25-46F2-B203-378BE747FC14}" srcId="{1E1B8993-E4BE-40A4-A0ED-13E85A0300BA}" destId="{0464DDBC-0CEF-49A7-A95D-0DF9E721973B}" srcOrd="3" destOrd="0" parTransId="{B3623BB9-9C8A-4E87-A23B-8F810B30E0F1}" sibTransId="{B39304C3-039F-4AF5-9058-66927D51AA87}"/>
    <dgm:cxn modelId="{88942C0D-DA52-4F4B-BC3B-CBFBE563BCB4}" type="presParOf" srcId="{D337A3BD-5C7F-40F4-875E-E68F30FBED43}" destId="{F12A72FF-6FFF-401A-AD69-C40521464B24}" srcOrd="0" destOrd="0" presId="urn:microsoft.com/office/officeart/2005/8/layout/StepDownProcess"/>
    <dgm:cxn modelId="{92C1436B-FCEB-4B66-AFDA-94F0770C1EA3}" type="presParOf" srcId="{F12A72FF-6FFF-401A-AD69-C40521464B24}" destId="{094C327D-CD2C-4C6D-848B-95AAC1EF7C7B}" srcOrd="0" destOrd="0" presId="urn:microsoft.com/office/officeart/2005/8/layout/StepDownProcess"/>
    <dgm:cxn modelId="{0BF1B706-ED7B-40FA-9049-9C42512170CB}" type="presParOf" srcId="{F12A72FF-6FFF-401A-AD69-C40521464B24}" destId="{78F892CC-8D2D-4BA2-BB69-FB91A09C8413}" srcOrd="1" destOrd="0" presId="urn:microsoft.com/office/officeart/2005/8/layout/StepDownProcess"/>
    <dgm:cxn modelId="{6A4C512F-57DB-43FA-87D6-1B950F093A0E}" type="presParOf" srcId="{F12A72FF-6FFF-401A-AD69-C40521464B24}" destId="{04289671-198D-457A-B608-DFA1A511A765}" srcOrd="2" destOrd="0" presId="urn:microsoft.com/office/officeart/2005/8/layout/StepDownProcess"/>
    <dgm:cxn modelId="{A2F21520-CDD9-4672-9585-F31D1C6F97E9}" type="presParOf" srcId="{D337A3BD-5C7F-40F4-875E-E68F30FBED43}" destId="{5EC2F599-6307-43BC-8696-7706ECAD735B}" srcOrd="1" destOrd="0" presId="urn:microsoft.com/office/officeart/2005/8/layout/StepDownProcess"/>
    <dgm:cxn modelId="{9B816D87-7EA7-439B-AE15-B0AD42F2F510}" type="presParOf" srcId="{D337A3BD-5C7F-40F4-875E-E68F30FBED43}" destId="{D859C757-1356-4AB2-85DC-D63D6809EA0C}" srcOrd="2" destOrd="0" presId="urn:microsoft.com/office/officeart/2005/8/layout/StepDownProcess"/>
    <dgm:cxn modelId="{FF1756B7-C187-4343-9DB3-CE772675094F}" type="presParOf" srcId="{D859C757-1356-4AB2-85DC-D63D6809EA0C}" destId="{531429B1-16C8-44B0-9063-761283701473}" srcOrd="0" destOrd="0" presId="urn:microsoft.com/office/officeart/2005/8/layout/StepDownProcess"/>
    <dgm:cxn modelId="{D0B45C41-2156-4540-85E0-A044BCB41C22}" type="presParOf" srcId="{D859C757-1356-4AB2-85DC-D63D6809EA0C}" destId="{369CF66C-BC73-4BDF-BE58-52D94FF611E2}" srcOrd="1" destOrd="0" presId="urn:microsoft.com/office/officeart/2005/8/layout/StepDownProcess"/>
    <dgm:cxn modelId="{168834DD-7D7E-4070-8331-336CE8EBDA5C}" type="presParOf" srcId="{D859C757-1356-4AB2-85DC-D63D6809EA0C}" destId="{01D3D4CD-DD4C-420A-B958-19ACA5D3480C}" srcOrd="2" destOrd="0" presId="urn:microsoft.com/office/officeart/2005/8/layout/StepDownProcess"/>
    <dgm:cxn modelId="{AF45CDA6-3857-4B15-A869-5F2FFD045739}" type="presParOf" srcId="{D337A3BD-5C7F-40F4-875E-E68F30FBED43}" destId="{2AB89D86-F829-4F2A-A623-EC7520EF1ED1}" srcOrd="3" destOrd="0" presId="urn:microsoft.com/office/officeart/2005/8/layout/StepDownProcess"/>
    <dgm:cxn modelId="{785ED615-2B57-4D31-8B34-9051423923F9}" type="presParOf" srcId="{D337A3BD-5C7F-40F4-875E-E68F30FBED43}" destId="{58DD4472-76B0-4FEA-83EE-7B4533897915}" srcOrd="4" destOrd="0" presId="urn:microsoft.com/office/officeart/2005/8/layout/StepDownProcess"/>
    <dgm:cxn modelId="{916B655E-8983-4624-ACF6-368B3EF28D74}" type="presParOf" srcId="{58DD4472-76B0-4FEA-83EE-7B4533897915}" destId="{6F212D0E-031F-4C50-94E8-2AAA6FF49298}" srcOrd="0" destOrd="0" presId="urn:microsoft.com/office/officeart/2005/8/layout/StepDownProcess"/>
    <dgm:cxn modelId="{59D5D691-E785-464B-8963-174DF9CFD67D}" type="presParOf" srcId="{58DD4472-76B0-4FEA-83EE-7B4533897915}" destId="{26C1B6D0-FE33-4767-B3CF-8A95CE8057B0}" srcOrd="1" destOrd="0" presId="urn:microsoft.com/office/officeart/2005/8/layout/StepDownProcess"/>
    <dgm:cxn modelId="{1FA12533-CF33-4D85-BB60-A0961379EBD1}" type="presParOf" srcId="{58DD4472-76B0-4FEA-83EE-7B4533897915}" destId="{90E3DDDF-D16C-424B-9923-99B7BEBA5C28}" srcOrd="2" destOrd="0" presId="urn:microsoft.com/office/officeart/2005/8/layout/StepDownProcess"/>
    <dgm:cxn modelId="{157A0342-EDAE-4C7D-BF58-11B9E4A15209}" type="presParOf" srcId="{D337A3BD-5C7F-40F4-875E-E68F30FBED43}" destId="{7A6F25CE-0D2D-4079-8292-1A12984070E3}" srcOrd="5" destOrd="0" presId="urn:microsoft.com/office/officeart/2005/8/layout/StepDownProcess"/>
    <dgm:cxn modelId="{DF28AA8B-FCAD-44E5-8248-9F67D2B532E2}" type="presParOf" srcId="{D337A3BD-5C7F-40F4-875E-E68F30FBED43}" destId="{C3799F3F-7219-4C28-9FE7-EF841356B62F}" srcOrd="6" destOrd="0" presId="urn:microsoft.com/office/officeart/2005/8/layout/StepDownProcess"/>
    <dgm:cxn modelId="{6C49EDF5-F942-4F4B-9815-C792814B3006}" type="presParOf" srcId="{C3799F3F-7219-4C28-9FE7-EF841356B62F}" destId="{7517EE04-6AAC-4721-A80E-8A4DFA48635B}" srcOrd="0" destOrd="0" presId="urn:microsoft.com/office/officeart/2005/8/layout/StepDownProcess"/>
    <dgm:cxn modelId="{6D322525-BEF6-4A07-9C5D-276F93A56D1C}" type="presParOf" srcId="{C3799F3F-7219-4C28-9FE7-EF841356B62F}" destId="{420D9829-8F55-49DC-B7B3-4B41A856B34D}" srcOrd="1" destOrd="0" presId="urn:microsoft.com/office/officeart/2005/8/layout/StepDownProcess"/>
    <dgm:cxn modelId="{8627F130-C1C1-4F3E-8648-F4B46B989CF5}" type="presParOf" srcId="{C3799F3F-7219-4C28-9FE7-EF841356B62F}" destId="{E64ED4F3-FEC9-4C0A-9206-836A7427211F}" srcOrd="2" destOrd="0" presId="urn:microsoft.com/office/officeart/2005/8/layout/StepDownProcess"/>
    <dgm:cxn modelId="{A97AD0A1-C803-46CE-95B8-507FBE66C4F4}" type="presParOf" srcId="{D337A3BD-5C7F-40F4-875E-E68F30FBED43}" destId="{22C3C438-8EFE-4381-815B-4C57CDFF083E}" srcOrd="7" destOrd="0" presId="urn:microsoft.com/office/officeart/2005/8/layout/StepDownProcess"/>
    <dgm:cxn modelId="{79CDF5D9-2D43-4056-A18E-BCFAAA55045D}" type="presParOf" srcId="{D337A3BD-5C7F-40F4-875E-E68F30FBED43}" destId="{3D822E9F-7745-4824-A3AF-62FF69DA407F}" srcOrd="8" destOrd="0" presId="urn:microsoft.com/office/officeart/2005/8/layout/StepDownProcess"/>
    <dgm:cxn modelId="{FF62AF70-6BB4-4147-AFA7-F703C1B29190}" type="presParOf" srcId="{3D822E9F-7745-4824-A3AF-62FF69DA407F}" destId="{2FE58165-F285-43F7-AE7E-2A0CF1E3A371}"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E1B8993-E4BE-40A4-A0ED-13E85A0300BA}" type="doc">
      <dgm:prSet loTypeId="urn:microsoft.com/office/officeart/2005/8/layout/StepDownProcess" loCatId="process" qsTypeId="urn:microsoft.com/office/officeart/2005/8/quickstyle/simple1" qsCatId="simple" csTypeId="urn:microsoft.com/office/officeart/2005/8/colors/accent6_1" csCatId="accent6" phldr="1"/>
      <dgm:spPr/>
      <dgm:t>
        <a:bodyPr/>
        <a:lstStyle/>
        <a:p>
          <a:endParaRPr lang="en-US"/>
        </a:p>
      </dgm:t>
    </dgm:pt>
    <dgm:pt modelId="{56E74C47-B530-4AC1-9523-74B72F149DE1}">
      <dgm:prSet phldrT="[Text]"/>
      <dgm:spPr/>
      <dgm:t>
        <a:bodyPr/>
        <a:lstStyle/>
        <a:p>
          <a:r>
            <a:rPr lang="en-US" dirty="0" smtClean="0"/>
            <a:t>Read the text </a:t>
          </a:r>
          <a:r>
            <a:rPr lang="en-US" b="1" i="1" dirty="0" smtClean="0"/>
            <a:t>to</a:t>
          </a:r>
          <a:r>
            <a:rPr lang="en-US" dirty="0" smtClean="0"/>
            <a:t> the group</a:t>
          </a:r>
          <a:endParaRPr lang="en-US" dirty="0"/>
        </a:p>
      </dgm:t>
    </dgm:pt>
    <dgm:pt modelId="{D7FC4987-7D1B-4444-A335-A80C96472BDD}" type="parTrans" cxnId="{8E9F0071-6622-4099-9BF3-028C457149D2}">
      <dgm:prSet/>
      <dgm:spPr/>
      <dgm:t>
        <a:bodyPr/>
        <a:lstStyle/>
        <a:p>
          <a:endParaRPr lang="en-US"/>
        </a:p>
      </dgm:t>
    </dgm:pt>
    <dgm:pt modelId="{2501D825-0172-4C4F-94A7-399247ED6640}" type="sibTrans" cxnId="{8E9F0071-6622-4099-9BF3-028C457149D2}">
      <dgm:prSet/>
      <dgm:spPr/>
      <dgm:t>
        <a:bodyPr/>
        <a:lstStyle/>
        <a:p>
          <a:endParaRPr lang="en-US"/>
        </a:p>
      </dgm:t>
    </dgm:pt>
    <dgm:pt modelId="{265B03F5-57A3-4DAF-B020-53F75817928B}">
      <dgm:prSet phldrT="[Text]" custT="1"/>
      <dgm:spPr/>
      <dgm:t>
        <a:bodyPr/>
        <a:lstStyle/>
        <a:p>
          <a:r>
            <a:rPr lang="en-US" sz="1800" dirty="0" smtClean="0"/>
            <a:t>Step 1</a:t>
          </a:r>
          <a:endParaRPr lang="en-US" sz="1800" dirty="0"/>
        </a:p>
      </dgm:t>
    </dgm:pt>
    <dgm:pt modelId="{49D7053B-776E-4745-AD91-132102716B6C}" type="parTrans" cxnId="{19C94EF5-B03D-4888-AAF4-10D3AE9C397C}">
      <dgm:prSet/>
      <dgm:spPr/>
      <dgm:t>
        <a:bodyPr/>
        <a:lstStyle/>
        <a:p>
          <a:endParaRPr lang="en-US"/>
        </a:p>
      </dgm:t>
    </dgm:pt>
    <dgm:pt modelId="{1A407677-DF46-46AA-A6F4-ECD2C5394A32}" type="sibTrans" cxnId="{19C94EF5-B03D-4888-AAF4-10D3AE9C397C}">
      <dgm:prSet/>
      <dgm:spPr/>
      <dgm:t>
        <a:bodyPr/>
        <a:lstStyle/>
        <a:p>
          <a:endParaRPr lang="en-US"/>
        </a:p>
      </dgm:t>
    </dgm:pt>
    <dgm:pt modelId="{3E39C5F9-89D7-46E2-87BD-2E88190C5B68}">
      <dgm:prSet phldrT="[Text]"/>
      <dgm:spPr/>
      <dgm:t>
        <a:bodyPr/>
        <a:lstStyle/>
        <a:p>
          <a:r>
            <a:rPr lang="en-US" dirty="0" smtClean="0"/>
            <a:t>Survey the text – point out the clues</a:t>
          </a:r>
          <a:endParaRPr lang="en-US" dirty="0"/>
        </a:p>
      </dgm:t>
    </dgm:pt>
    <dgm:pt modelId="{80D16C6D-1EB0-48EE-9AB8-D491F044BB87}" type="parTrans" cxnId="{E94C39BD-0CB4-4990-AC55-052C6D54E7B2}">
      <dgm:prSet/>
      <dgm:spPr/>
      <dgm:t>
        <a:bodyPr/>
        <a:lstStyle/>
        <a:p>
          <a:endParaRPr lang="en-US"/>
        </a:p>
      </dgm:t>
    </dgm:pt>
    <dgm:pt modelId="{99E981D2-47BE-4407-864F-27E161F6DB7E}" type="sibTrans" cxnId="{E94C39BD-0CB4-4990-AC55-052C6D54E7B2}">
      <dgm:prSet/>
      <dgm:spPr/>
      <dgm:t>
        <a:bodyPr/>
        <a:lstStyle/>
        <a:p>
          <a:endParaRPr lang="en-US"/>
        </a:p>
      </dgm:t>
    </dgm:pt>
    <dgm:pt modelId="{4AAD8172-528F-4DF0-9040-705BBCDBFA07}">
      <dgm:prSet phldrT="[Text]" custT="1"/>
      <dgm:spPr/>
      <dgm:t>
        <a:bodyPr/>
        <a:lstStyle/>
        <a:p>
          <a:r>
            <a:rPr lang="en-US" sz="1800" dirty="0" smtClean="0"/>
            <a:t>Step 2 </a:t>
          </a:r>
          <a:endParaRPr lang="en-US" sz="1800" dirty="0"/>
        </a:p>
      </dgm:t>
    </dgm:pt>
    <dgm:pt modelId="{B7C1B9B4-F2C8-480B-A8EA-0DD29DC7075D}" type="parTrans" cxnId="{78B713C9-DF9B-4D61-BD55-194CF5AF1033}">
      <dgm:prSet/>
      <dgm:spPr/>
      <dgm:t>
        <a:bodyPr/>
        <a:lstStyle/>
        <a:p>
          <a:endParaRPr lang="en-US"/>
        </a:p>
      </dgm:t>
    </dgm:pt>
    <dgm:pt modelId="{9E184488-EB04-4AA5-AEAB-B0C05F900278}" type="sibTrans" cxnId="{78B713C9-DF9B-4D61-BD55-194CF5AF1033}">
      <dgm:prSet/>
      <dgm:spPr/>
      <dgm:t>
        <a:bodyPr/>
        <a:lstStyle/>
        <a:p>
          <a:endParaRPr lang="en-US"/>
        </a:p>
      </dgm:t>
    </dgm:pt>
    <dgm:pt modelId="{C517E8BC-1C58-435B-BC3D-E4859F28F9DE}">
      <dgm:prSet phldrT="[Text]"/>
      <dgm:spPr/>
      <dgm:t>
        <a:bodyPr/>
        <a:lstStyle/>
        <a:p>
          <a:r>
            <a:rPr lang="en-US" dirty="0" smtClean="0"/>
            <a:t>Re-read the text </a:t>
          </a:r>
          <a:r>
            <a:rPr lang="en-US" b="1" i="1" dirty="0" smtClean="0"/>
            <a:t>to</a:t>
          </a:r>
          <a:r>
            <a:rPr lang="en-US" dirty="0" smtClean="0"/>
            <a:t> the group</a:t>
          </a:r>
          <a:endParaRPr lang="en-US" dirty="0"/>
        </a:p>
      </dgm:t>
    </dgm:pt>
    <dgm:pt modelId="{06608C48-F184-4607-BAD6-38286469436D}" type="parTrans" cxnId="{A76B518E-2FF5-4DCB-A9B8-2A93AA6C5836}">
      <dgm:prSet/>
      <dgm:spPr/>
      <dgm:t>
        <a:bodyPr/>
        <a:lstStyle/>
        <a:p>
          <a:endParaRPr lang="en-US"/>
        </a:p>
      </dgm:t>
    </dgm:pt>
    <dgm:pt modelId="{DAEA4479-A072-47C9-92BC-242F63CEB669}" type="sibTrans" cxnId="{A76B518E-2FF5-4DCB-A9B8-2A93AA6C5836}">
      <dgm:prSet/>
      <dgm:spPr/>
      <dgm:t>
        <a:bodyPr/>
        <a:lstStyle/>
        <a:p>
          <a:endParaRPr lang="en-US"/>
        </a:p>
      </dgm:t>
    </dgm:pt>
    <dgm:pt modelId="{C67DB2F2-CA62-4BA7-82DB-6AF96703459D}">
      <dgm:prSet phldrT="[Text]" custT="1"/>
      <dgm:spPr/>
      <dgm:t>
        <a:bodyPr/>
        <a:lstStyle/>
        <a:p>
          <a:r>
            <a:rPr lang="en-US" sz="1800" dirty="0" smtClean="0"/>
            <a:t>Step 3  </a:t>
          </a:r>
          <a:endParaRPr lang="en-US" sz="1800" dirty="0"/>
        </a:p>
      </dgm:t>
    </dgm:pt>
    <dgm:pt modelId="{CC1DF7CD-FBC3-48D3-83AC-AF455CBFE62A}" type="parTrans" cxnId="{677593BE-5F78-45A2-A846-E73CF0A33587}">
      <dgm:prSet/>
      <dgm:spPr/>
      <dgm:t>
        <a:bodyPr/>
        <a:lstStyle/>
        <a:p>
          <a:endParaRPr lang="en-US"/>
        </a:p>
      </dgm:t>
    </dgm:pt>
    <dgm:pt modelId="{F19F196B-0F1F-4376-89A4-9EA2417BAE8F}" type="sibTrans" cxnId="{677593BE-5F78-45A2-A846-E73CF0A33587}">
      <dgm:prSet/>
      <dgm:spPr/>
      <dgm:t>
        <a:bodyPr/>
        <a:lstStyle/>
        <a:p>
          <a:endParaRPr lang="en-US"/>
        </a:p>
      </dgm:t>
    </dgm:pt>
    <dgm:pt modelId="{0464DDBC-0CEF-49A7-A95D-0DF9E721973B}">
      <dgm:prSet/>
      <dgm:spPr/>
      <dgm:t>
        <a:bodyPr/>
        <a:lstStyle/>
        <a:p>
          <a:r>
            <a:rPr lang="en-US" dirty="0" smtClean="0"/>
            <a:t>Re-read  the text </a:t>
          </a:r>
          <a:r>
            <a:rPr lang="en-US" b="1" i="1" dirty="0" smtClean="0"/>
            <a:t>with</a:t>
          </a:r>
          <a:r>
            <a:rPr lang="en-US" dirty="0" smtClean="0"/>
            <a:t> the group – echo read, choral read etc.</a:t>
          </a:r>
          <a:endParaRPr lang="en-US" dirty="0"/>
        </a:p>
      </dgm:t>
    </dgm:pt>
    <dgm:pt modelId="{B3623BB9-9C8A-4E87-A23B-8F810B30E0F1}" type="parTrans" cxnId="{5451F493-7C25-46F2-B203-378BE747FC14}">
      <dgm:prSet/>
      <dgm:spPr/>
      <dgm:t>
        <a:bodyPr/>
        <a:lstStyle/>
        <a:p>
          <a:endParaRPr lang="en-US"/>
        </a:p>
      </dgm:t>
    </dgm:pt>
    <dgm:pt modelId="{B39304C3-039F-4AF5-9058-66927D51AA87}" type="sibTrans" cxnId="{5451F493-7C25-46F2-B203-378BE747FC14}">
      <dgm:prSet/>
      <dgm:spPr/>
      <dgm:t>
        <a:bodyPr/>
        <a:lstStyle/>
        <a:p>
          <a:endParaRPr lang="en-US"/>
        </a:p>
      </dgm:t>
    </dgm:pt>
    <dgm:pt modelId="{64EE9558-1B52-4755-A63A-C8FECDCF3431}">
      <dgm:prSet/>
      <dgm:spPr/>
      <dgm:t>
        <a:bodyPr/>
        <a:lstStyle/>
        <a:p>
          <a:r>
            <a:rPr lang="en-US" dirty="0" err="1" smtClean="0"/>
            <a:t>Practising</a:t>
          </a:r>
          <a:r>
            <a:rPr lang="en-US" dirty="0" smtClean="0"/>
            <a:t> reading – children read together </a:t>
          </a:r>
          <a:endParaRPr lang="en-US" dirty="0"/>
        </a:p>
      </dgm:t>
    </dgm:pt>
    <dgm:pt modelId="{2C4C48EC-19B3-462E-9EEE-2B629D8F7BCA}" type="parTrans" cxnId="{4E6646E1-FA1D-4182-B28B-6EDDCD4AD81D}">
      <dgm:prSet/>
      <dgm:spPr/>
      <dgm:t>
        <a:bodyPr/>
        <a:lstStyle/>
        <a:p>
          <a:endParaRPr lang="en-US"/>
        </a:p>
      </dgm:t>
    </dgm:pt>
    <dgm:pt modelId="{14303B96-A07E-475E-89C5-7864B0A93043}" type="sibTrans" cxnId="{4E6646E1-FA1D-4182-B28B-6EDDCD4AD81D}">
      <dgm:prSet/>
      <dgm:spPr/>
      <dgm:t>
        <a:bodyPr/>
        <a:lstStyle/>
        <a:p>
          <a:endParaRPr lang="en-US"/>
        </a:p>
      </dgm:t>
    </dgm:pt>
    <dgm:pt modelId="{D337A3BD-5C7F-40F4-875E-E68F30FBED43}" type="pres">
      <dgm:prSet presAssocID="{1E1B8993-E4BE-40A4-A0ED-13E85A0300BA}" presName="rootnode" presStyleCnt="0">
        <dgm:presLayoutVars>
          <dgm:chMax/>
          <dgm:chPref/>
          <dgm:dir/>
          <dgm:animLvl val="lvl"/>
        </dgm:presLayoutVars>
      </dgm:prSet>
      <dgm:spPr/>
      <dgm:t>
        <a:bodyPr/>
        <a:lstStyle/>
        <a:p>
          <a:endParaRPr lang="en-US"/>
        </a:p>
      </dgm:t>
    </dgm:pt>
    <dgm:pt modelId="{F12A72FF-6FFF-401A-AD69-C40521464B24}" type="pres">
      <dgm:prSet presAssocID="{56E74C47-B530-4AC1-9523-74B72F149DE1}" presName="composite" presStyleCnt="0"/>
      <dgm:spPr/>
    </dgm:pt>
    <dgm:pt modelId="{094C327D-CD2C-4C6D-848B-95AAC1EF7C7B}" type="pres">
      <dgm:prSet presAssocID="{56E74C47-B530-4AC1-9523-74B72F149DE1}" presName="bentUpArrow1" presStyleLbl="alignImgPlace1" presStyleIdx="0" presStyleCnt="4"/>
      <dgm:spPr/>
    </dgm:pt>
    <dgm:pt modelId="{78F892CC-8D2D-4BA2-BB69-FB91A09C8413}" type="pres">
      <dgm:prSet presAssocID="{56E74C47-B530-4AC1-9523-74B72F149DE1}" presName="ParentText" presStyleLbl="node1" presStyleIdx="0" presStyleCnt="5">
        <dgm:presLayoutVars>
          <dgm:chMax val="1"/>
          <dgm:chPref val="1"/>
          <dgm:bulletEnabled val="1"/>
        </dgm:presLayoutVars>
      </dgm:prSet>
      <dgm:spPr/>
      <dgm:t>
        <a:bodyPr/>
        <a:lstStyle/>
        <a:p>
          <a:endParaRPr lang="en-US"/>
        </a:p>
      </dgm:t>
    </dgm:pt>
    <dgm:pt modelId="{04289671-198D-457A-B608-DFA1A511A765}" type="pres">
      <dgm:prSet presAssocID="{56E74C47-B530-4AC1-9523-74B72F149DE1}" presName="ChildText" presStyleLbl="revTx" presStyleIdx="0" presStyleCnt="4">
        <dgm:presLayoutVars>
          <dgm:chMax val="0"/>
          <dgm:chPref val="0"/>
          <dgm:bulletEnabled val="1"/>
        </dgm:presLayoutVars>
      </dgm:prSet>
      <dgm:spPr/>
      <dgm:t>
        <a:bodyPr/>
        <a:lstStyle/>
        <a:p>
          <a:endParaRPr lang="en-US"/>
        </a:p>
      </dgm:t>
    </dgm:pt>
    <dgm:pt modelId="{5EC2F599-6307-43BC-8696-7706ECAD735B}" type="pres">
      <dgm:prSet presAssocID="{2501D825-0172-4C4F-94A7-399247ED6640}" presName="sibTrans" presStyleCnt="0"/>
      <dgm:spPr/>
    </dgm:pt>
    <dgm:pt modelId="{D859C757-1356-4AB2-85DC-D63D6809EA0C}" type="pres">
      <dgm:prSet presAssocID="{3E39C5F9-89D7-46E2-87BD-2E88190C5B68}" presName="composite" presStyleCnt="0"/>
      <dgm:spPr/>
    </dgm:pt>
    <dgm:pt modelId="{531429B1-16C8-44B0-9063-761283701473}" type="pres">
      <dgm:prSet presAssocID="{3E39C5F9-89D7-46E2-87BD-2E88190C5B68}" presName="bentUpArrow1" presStyleLbl="alignImgPlace1" presStyleIdx="1" presStyleCnt="4"/>
      <dgm:spPr/>
    </dgm:pt>
    <dgm:pt modelId="{369CF66C-BC73-4BDF-BE58-52D94FF611E2}" type="pres">
      <dgm:prSet presAssocID="{3E39C5F9-89D7-46E2-87BD-2E88190C5B68}" presName="ParentText" presStyleLbl="node1" presStyleIdx="1" presStyleCnt="5">
        <dgm:presLayoutVars>
          <dgm:chMax val="1"/>
          <dgm:chPref val="1"/>
          <dgm:bulletEnabled val="1"/>
        </dgm:presLayoutVars>
      </dgm:prSet>
      <dgm:spPr/>
      <dgm:t>
        <a:bodyPr/>
        <a:lstStyle/>
        <a:p>
          <a:endParaRPr lang="en-US"/>
        </a:p>
      </dgm:t>
    </dgm:pt>
    <dgm:pt modelId="{01D3D4CD-DD4C-420A-B958-19ACA5D3480C}" type="pres">
      <dgm:prSet presAssocID="{3E39C5F9-89D7-46E2-87BD-2E88190C5B68}" presName="ChildText" presStyleLbl="revTx" presStyleIdx="1" presStyleCnt="4">
        <dgm:presLayoutVars>
          <dgm:chMax val="0"/>
          <dgm:chPref val="0"/>
          <dgm:bulletEnabled val="1"/>
        </dgm:presLayoutVars>
      </dgm:prSet>
      <dgm:spPr/>
      <dgm:t>
        <a:bodyPr/>
        <a:lstStyle/>
        <a:p>
          <a:endParaRPr lang="en-US"/>
        </a:p>
      </dgm:t>
    </dgm:pt>
    <dgm:pt modelId="{2AB89D86-F829-4F2A-A623-EC7520EF1ED1}" type="pres">
      <dgm:prSet presAssocID="{99E981D2-47BE-4407-864F-27E161F6DB7E}" presName="sibTrans" presStyleCnt="0"/>
      <dgm:spPr/>
    </dgm:pt>
    <dgm:pt modelId="{58DD4472-76B0-4FEA-83EE-7B4533897915}" type="pres">
      <dgm:prSet presAssocID="{C517E8BC-1C58-435B-BC3D-E4859F28F9DE}" presName="composite" presStyleCnt="0"/>
      <dgm:spPr/>
    </dgm:pt>
    <dgm:pt modelId="{6F212D0E-031F-4C50-94E8-2AAA6FF49298}" type="pres">
      <dgm:prSet presAssocID="{C517E8BC-1C58-435B-BC3D-E4859F28F9DE}" presName="bentUpArrow1" presStyleLbl="alignImgPlace1" presStyleIdx="2" presStyleCnt="4"/>
      <dgm:spPr/>
    </dgm:pt>
    <dgm:pt modelId="{26C1B6D0-FE33-4767-B3CF-8A95CE8057B0}" type="pres">
      <dgm:prSet presAssocID="{C517E8BC-1C58-435B-BC3D-E4859F28F9DE}" presName="ParentText" presStyleLbl="node1" presStyleIdx="2" presStyleCnt="5">
        <dgm:presLayoutVars>
          <dgm:chMax val="1"/>
          <dgm:chPref val="1"/>
          <dgm:bulletEnabled val="1"/>
        </dgm:presLayoutVars>
      </dgm:prSet>
      <dgm:spPr/>
      <dgm:t>
        <a:bodyPr/>
        <a:lstStyle/>
        <a:p>
          <a:endParaRPr lang="en-US"/>
        </a:p>
      </dgm:t>
    </dgm:pt>
    <dgm:pt modelId="{90E3DDDF-D16C-424B-9923-99B7BEBA5C28}" type="pres">
      <dgm:prSet presAssocID="{C517E8BC-1C58-435B-BC3D-E4859F28F9DE}" presName="ChildText" presStyleLbl="revTx" presStyleIdx="2" presStyleCnt="4">
        <dgm:presLayoutVars>
          <dgm:chMax val="0"/>
          <dgm:chPref val="0"/>
          <dgm:bulletEnabled val="1"/>
        </dgm:presLayoutVars>
      </dgm:prSet>
      <dgm:spPr/>
      <dgm:t>
        <a:bodyPr/>
        <a:lstStyle/>
        <a:p>
          <a:endParaRPr lang="en-US"/>
        </a:p>
      </dgm:t>
    </dgm:pt>
    <dgm:pt modelId="{7A6F25CE-0D2D-4079-8292-1A12984070E3}" type="pres">
      <dgm:prSet presAssocID="{DAEA4479-A072-47C9-92BC-242F63CEB669}" presName="sibTrans" presStyleCnt="0"/>
      <dgm:spPr/>
    </dgm:pt>
    <dgm:pt modelId="{C3799F3F-7219-4C28-9FE7-EF841356B62F}" type="pres">
      <dgm:prSet presAssocID="{0464DDBC-0CEF-49A7-A95D-0DF9E721973B}" presName="composite" presStyleCnt="0"/>
      <dgm:spPr/>
    </dgm:pt>
    <dgm:pt modelId="{7517EE04-6AAC-4721-A80E-8A4DFA48635B}" type="pres">
      <dgm:prSet presAssocID="{0464DDBC-0CEF-49A7-A95D-0DF9E721973B}" presName="bentUpArrow1" presStyleLbl="alignImgPlace1" presStyleIdx="3" presStyleCnt="4"/>
      <dgm:spPr/>
    </dgm:pt>
    <dgm:pt modelId="{420D9829-8F55-49DC-B7B3-4B41A856B34D}" type="pres">
      <dgm:prSet presAssocID="{0464DDBC-0CEF-49A7-A95D-0DF9E721973B}" presName="ParentText" presStyleLbl="node1" presStyleIdx="3" presStyleCnt="5">
        <dgm:presLayoutVars>
          <dgm:chMax val="1"/>
          <dgm:chPref val="1"/>
          <dgm:bulletEnabled val="1"/>
        </dgm:presLayoutVars>
      </dgm:prSet>
      <dgm:spPr/>
      <dgm:t>
        <a:bodyPr/>
        <a:lstStyle/>
        <a:p>
          <a:endParaRPr lang="en-US"/>
        </a:p>
      </dgm:t>
    </dgm:pt>
    <dgm:pt modelId="{E64ED4F3-FEC9-4C0A-9206-836A7427211F}" type="pres">
      <dgm:prSet presAssocID="{0464DDBC-0CEF-49A7-A95D-0DF9E721973B}" presName="ChildText" presStyleLbl="revTx" presStyleIdx="3" presStyleCnt="4">
        <dgm:presLayoutVars>
          <dgm:chMax val="0"/>
          <dgm:chPref val="0"/>
          <dgm:bulletEnabled val="1"/>
        </dgm:presLayoutVars>
      </dgm:prSet>
      <dgm:spPr/>
    </dgm:pt>
    <dgm:pt modelId="{22C3C438-8EFE-4381-815B-4C57CDFF083E}" type="pres">
      <dgm:prSet presAssocID="{B39304C3-039F-4AF5-9058-66927D51AA87}" presName="sibTrans" presStyleCnt="0"/>
      <dgm:spPr/>
    </dgm:pt>
    <dgm:pt modelId="{3D822E9F-7745-4824-A3AF-62FF69DA407F}" type="pres">
      <dgm:prSet presAssocID="{64EE9558-1B52-4755-A63A-C8FECDCF3431}" presName="composite" presStyleCnt="0"/>
      <dgm:spPr/>
    </dgm:pt>
    <dgm:pt modelId="{2FE58165-F285-43F7-AE7E-2A0CF1E3A371}" type="pres">
      <dgm:prSet presAssocID="{64EE9558-1B52-4755-A63A-C8FECDCF3431}" presName="ParentText" presStyleLbl="node1" presStyleIdx="4" presStyleCnt="5">
        <dgm:presLayoutVars>
          <dgm:chMax val="1"/>
          <dgm:chPref val="1"/>
          <dgm:bulletEnabled val="1"/>
        </dgm:presLayoutVars>
      </dgm:prSet>
      <dgm:spPr/>
      <dgm:t>
        <a:bodyPr/>
        <a:lstStyle/>
        <a:p>
          <a:endParaRPr lang="en-US"/>
        </a:p>
      </dgm:t>
    </dgm:pt>
  </dgm:ptLst>
  <dgm:cxnLst>
    <dgm:cxn modelId="{8E9F0071-6622-4099-9BF3-028C457149D2}" srcId="{1E1B8993-E4BE-40A4-A0ED-13E85A0300BA}" destId="{56E74C47-B530-4AC1-9523-74B72F149DE1}" srcOrd="0" destOrd="0" parTransId="{D7FC4987-7D1B-4444-A335-A80C96472BDD}" sibTransId="{2501D825-0172-4C4F-94A7-399247ED6640}"/>
    <dgm:cxn modelId="{2D14A68C-52AB-4268-AC5E-F5601403C1A0}" type="presOf" srcId="{C67DB2F2-CA62-4BA7-82DB-6AF96703459D}" destId="{90E3DDDF-D16C-424B-9923-99B7BEBA5C28}" srcOrd="0" destOrd="0" presId="urn:microsoft.com/office/officeart/2005/8/layout/StepDownProcess"/>
    <dgm:cxn modelId="{CE5A791D-F4DD-4ED0-860F-DAF7927936B4}" type="presOf" srcId="{4AAD8172-528F-4DF0-9040-705BBCDBFA07}" destId="{01D3D4CD-DD4C-420A-B958-19ACA5D3480C}" srcOrd="0" destOrd="0" presId="urn:microsoft.com/office/officeart/2005/8/layout/StepDownProcess"/>
    <dgm:cxn modelId="{19C94EF5-B03D-4888-AAF4-10D3AE9C397C}" srcId="{56E74C47-B530-4AC1-9523-74B72F149DE1}" destId="{265B03F5-57A3-4DAF-B020-53F75817928B}" srcOrd="0" destOrd="0" parTransId="{49D7053B-776E-4745-AD91-132102716B6C}" sibTransId="{1A407677-DF46-46AA-A6F4-ECD2C5394A32}"/>
    <dgm:cxn modelId="{C322D6DF-D0FC-49FE-949E-E6F931C6E987}" type="presOf" srcId="{3E39C5F9-89D7-46E2-87BD-2E88190C5B68}" destId="{369CF66C-BC73-4BDF-BE58-52D94FF611E2}" srcOrd="0" destOrd="0" presId="urn:microsoft.com/office/officeart/2005/8/layout/StepDownProcess"/>
    <dgm:cxn modelId="{A3741E05-4084-41EC-AF71-1B1DB80B745B}" type="presOf" srcId="{C517E8BC-1C58-435B-BC3D-E4859F28F9DE}" destId="{26C1B6D0-FE33-4767-B3CF-8A95CE8057B0}" srcOrd="0" destOrd="0" presId="urn:microsoft.com/office/officeart/2005/8/layout/StepDownProcess"/>
    <dgm:cxn modelId="{677593BE-5F78-45A2-A846-E73CF0A33587}" srcId="{C517E8BC-1C58-435B-BC3D-E4859F28F9DE}" destId="{C67DB2F2-CA62-4BA7-82DB-6AF96703459D}" srcOrd="0" destOrd="0" parTransId="{CC1DF7CD-FBC3-48D3-83AC-AF455CBFE62A}" sibTransId="{F19F196B-0F1F-4376-89A4-9EA2417BAE8F}"/>
    <dgm:cxn modelId="{3DDD9E6B-F20C-4DD7-9853-9EAA580FB094}" type="presOf" srcId="{56E74C47-B530-4AC1-9523-74B72F149DE1}" destId="{78F892CC-8D2D-4BA2-BB69-FB91A09C8413}" srcOrd="0" destOrd="0" presId="urn:microsoft.com/office/officeart/2005/8/layout/StepDownProcess"/>
    <dgm:cxn modelId="{EB761809-9F93-4ECF-8348-452BB911FAE8}" type="presOf" srcId="{0464DDBC-0CEF-49A7-A95D-0DF9E721973B}" destId="{420D9829-8F55-49DC-B7B3-4B41A856B34D}" srcOrd="0" destOrd="0" presId="urn:microsoft.com/office/officeart/2005/8/layout/StepDownProcess"/>
    <dgm:cxn modelId="{2DAE8AD7-18C4-42CD-9A9F-EE5C5FEB8AEA}" type="presOf" srcId="{1E1B8993-E4BE-40A4-A0ED-13E85A0300BA}" destId="{D337A3BD-5C7F-40F4-875E-E68F30FBED43}" srcOrd="0" destOrd="0" presId="urn:microsoft.com/office/officeart/2005/8/layout/StepDownProcess"/>
    <dgm:cxn modelId="{A76B518E-2FF5-4DCB-A9B8-2A93AA6C5836}" srcId="{1E1B8993-E4BE-40A4-A0ED-13E85A0300BA}" destId="{C517E8BC-1C58-435B-BC3D-E4859F28F9DE}" srcOrd="2" destOrd="0" parTransId="{06608C48-F184-4607-BAD6-38286469436D}" sibTransId="{DAEA4479-A072-47C9-92BC-242F63CEB669}"/>
    <dgm:cxn modelId="{276AA598-79A8-44DD-ACAB-050DD8C172C2}" type="presOf" srcId="{265B03F5-57A3-4DAF-B020-53F75817928B}" destId="{04289671-198D-457A-B608-DFA1A511A765}" srcOrd="0" destOrd="0" presId="urn:microsoft.com/office/officeart/2005/8/layout/StepDownProcess"/>
    <dgm:cxn modelId="{E94C39BD-0CB4-4990-AC55-052C6D54E7B2}" srcId="{1E1B8993-E4BE-40A4-A0ED-13E85A0300BA}" destId="{3E39C5F9-89D7-46E2-87BD-2E88190C5B68}" srcOrd="1" destOrd="0" parTransId="{80D16C6D-1EB0-48EE-9AB8-D491F044BB87}" sibTransId="{99E981D2-47BE-4407-864F-27E161F6DB7E}"/>
    <dgm:cxn modelId="{78B713C9-DF9B-4D61-BD55-194CF5AF1033}" srcId="{3E39C5F9-89D7-46E2-87BD-2E88190C5B68}" destId="{4AAD8172-528F-4DF0-9040-705BBCDBFA07}" srcOrd="0" destOrd="0" parTransId="{B7C1B9B4-F2C8-480B-A8EA-0DD29DC7075D}" sibTransId="{9E184488-EB04-4AA5-AEAB-B0C05F900278}"/>
    <dgm:cxn modelId="{26CD0B5F-5B73-42BE-A553-A9A33A461814}" type="presOf" srcId="{64EE9558-1B52-4755-A63A-C8FECDCF3431}" destId="{2FE58165-F285-43F7-AE7E-2A0CF1E3A371}" srcOrd="0" destOrd="0" presId="urn:microsoft.com/office/officeart/2005/8/layout/StepDownProcess"/>
    <dgm:cxn modelId="{4E6646E1-FA1D-4182-B28B-6EDDCD4AD81D}" srcId="{1E1B8993-E4BE-40A4-A0ED-13E85A0300BA}" destId="{64EE9558-1B52-4755-A63A-C8FECDCF3431}" srcOrd="4" destOrd="0" parTransId="{2C4C48EC-19B3-462E-9EEE-2B629D8F7BCA}" sibTransId="{14303B96-A07E-475E-89C5-7864B0A93043}"/>
    <dgm:cxn modelId="{5451F493-7C25-46F2-B203-378BE747FC14}" srcId="{1E1B8993-E4BE-40A4-A0ED-13E85A0300BA}" destId="{0464DDBC-0CEF-49A7-A95D-0DF9E721973B}" srcOrd="3" destOrd="0" parTransId="{B3623BB9-9C8A-4E87-A23B-8F810B30E0F1}" sibTransId="{B39304C3-039F-4AF5-9058-66927D51AA87}"/>
    <dgm:cxn modelId="{88942C0D-DA52-4F4B-BC3B-CBFBE563BCB4}" type="presParOf" srcId="{D337A3BD-5C7F-40F4-875E-E68F30FBED43}" destId="{F12A72FF-6FFF-401A-AD69-C40521464B24}" srcOrd="0" destOrd="0" presId="urn:microsoft.com/office/officeart/2005/8/layout/StepDownProcess"/>
    <dgm:cxn modelId="{92C1436B-FCEB-4B66-AFDA-94F0770C1EA3}" type="presParOf" srcId="{F12A72FF-6FFF-401A-AD69-C40521464B24}" destId="{094C327D-CD2C-4C6D-848B-95AAC1EF7C7B}" srcOrd="0" destOrd="0" presId="urn:microsoft.com/office/officeart/2005/8/layout/StepDownProcess"/>
    <dgm:cxn modelId="{0BF1B706-ED7B-40FA-9049-9C42512170CB}" type="presParOf" srcId="{F12A72FF-6FFF-401A-AD69-C40521464B24}" destId="{78F892CC-8D2D-4BA2-BB69-FB91A09C8413}" srcOrd="1" destOrd="0" presId="urn:microsoft.com/office/officeart/2005/8/layout/StepDownProcess"/>
    <dgm:cxn modelId="{6A4C512F-57DB-43FA-87D6-1B950F093A0E}" type="presParOf" srcId="{F12A72FF-6FFF-401A-AD69-C40521464B24}" destId="{04289671-198D-457A-B608-DFA1A511A765}" srcOrd="2" destOrd="0" presId="urn:microsoft.com/office/officeart/2005/8/layout/StepDownProcess"/>
    <dgm:cxn modelId="{A2F21520-CDD9-4672-9585-F31D1C6F97E9}" type="presParOf" srcId="{D337A3BD-5C7F-40F4-875E-E68F30FBED43}" destId="{5EC2F599-6307-43BC-8696-7706ECAD735B}" srcOrd="1" destOrd="0" presId="urn:microsoft.com/office/officeart/2005/8/layout/StepDownProcess"/>
    <dgm:cxn modelId="{9B816D87-7EA7-439B-AE15-B0AD42F2F510}" type="presParOf" srcId="{D337A3BD-5C7F-40F4-875E-E68F30FBED43}" destId="{D859C757-1356-4AB2-85DC-D63D6809EA0C}" srcOrd="2" destOrd="0" presId="urn:microsoft.com/office/officeart/2005/8/layout/StepDownProcess"/>
    <dgm:cxn modelId="{FF1756B7-C187-4343-9DB3-CE772675094F}" type="presParOf" srcId="{D859C757-1356-4AB2-85DC-D63D6809EA0C}" destId="{531429B1-16C8-44B0-9063-761283701473}" srcOrd="0" destOrd="0" presId="urn:microsoft.com/office/officeart/2005/8/layout/StepDownProcess"/>
    <dgm:cxn modelId="{D0B45C41-2156-4540-85E0-A044BCB41C22}" type="presParOf" srcId="{D859C757-1356-4AB2-85DC-D63D6809EA0C}" destId="{369CF66C-BC73-4BDF-BE58-52D94FF611E2}" srcOrd="1" destOrd="0" presId="urn:microsoft.com/office/officeart/2005/8/layout/StepDownProcess"/>
    <dgm:cxn modelId="{168834DD-7D7E-4070-8331-336CE8EBDA5C}" type="presParOf" srcId="{D859C757-1356-4AB2-85DC-D63D6809EA0C}" destId="{01D3D4CD-DD4C-420A-B958-19ACA5D3480C}" srcOrd="2" destOrd="0" presId="urn:microsoft.com/office/officeart/2005/8/layout/StepDownProcess"/>
    <dgm:cxn modelId="{AF45CDA6-3857-4B15-A869-5F2FFD045739}" type="presParOf" srcId="{D337A3BD-5C7F-40F4-875E-E68F30FBED43}" destId="{2AB89D86-F829-4F2A-A623-EC7520EF1ED1}" srcOrd="3" destOrd="0" presId="urn:microsoft.com/office/officeart/2005/8/layout/StepDownProcess"/>
    <dgm:cxn modelId="{785ED615-2B57-4D31-8B34-9051423923F9}" type="presParOf" srcId="{D337A3BD-5C7F-40F4-875E-E68F30FBED43}" destId="{58DD4472-76B0-4FEA-83EE-7B4533897915}" srcOrd="4" destOrd="0" presId="urn:microsoft.com/office/officeart/2005/8/layout/StepDownProcess"/>
    <dgm:cxn modelId="{916B655E-8983-4624-ACF6-368B3EF28D74}" type="presParOf" srcId="{58DD4472-76B0-4FEA-83EE-7B4533897915}" destId="{6F212D0E-031F-4C50-94E8-2AAA6FF49298}" srcOrd="0" destOrd="0" presId="urn:microsoft.com/office/officeart/2005/8/layout/StepDownProcess"/>
    <dgm:cxn modelId="{59D5D691-E785-464B-8963-174DF9CFD67D}" type="presParOf" srcId="{58DD4472-76B0-4FEA-83EE-7B4533897915}" destId="{26C1B6D0-FE33-4767-B3CF-8A95CE8057B0}" srcOrd="1" destOrd="0" presId="urn:microsoft.com/office/officeart/2005/8/layout/StepDownProcess"/>
    <dgm:cxn modelId="{1FA12533-CF33-4D85-BB60-A0961379EBD1}" type="presParOf" srcId="{58DD4472-76B0-4FEA-83EE-7B4533897915}" destId="{90E3DDDF-D16C-424B-9923-99B7BEBA5C28}" srcOrd="2" destOrd="0" presId="urn:microsoft.com/office/officeart/2005/8/layout/StepDownProcess"/>
    <dgm:cxn modelId="{157A0342-EDAE-4C7D-BF58-11B9E4A15209}" type="presParOf" srcId="{D337A3BD-5C7F-40F4-875E-E68F30FBED43}" destId="{7A6F25CE-0D2D-4079-8292-1A12984070E3}" srcOrd="5" destOrd="0" presId="urn:microsoft.com/office/officeart/2005/8/layout/StepDownProcess"/>
    <dgm:cxn modelId="{DF28AA8B-FCAD-44E5-8248-9F67D2B532E2}" type="presParOf" srcId="{D337A3BD-5C7F-40F4-875E-E68F30FBED43}" destId="{C3799F3F-7219-4C28-9FE7-EF841356B62F}" srcOrd="6" destOrd="0" presId="urn:microsoft.com/office/officeart/2005/8/layout/StepDownProcess"/>
    <dgm:cxn modelId="{6C49EDF5-F942-4F4B-9815-C792814B3006}" type="presParOf" srcId="{C3799F3F-7219-4C28-9FE7-EF841356B62F}" destId="{7517EE04-6AAC-4721-A80E-8A4DFA48635B}" srcOrd="0" destOrd="0" presId="urn:microsoft.com/office/officeart/2005/8/layout/StepDownProcess"/>
    <dgm:cxn modelId="{6D322525-BEF6-4A07-9C5D-276F93A56D1C}" type="presParOf" srcId="{C3799F3F-7219-4C28-9FE7-EF841356B62F}" destId="{420D9829-8F55-49DC-B7B3-4B41A856B34D}" srcOrd="1" destOrd="0" presId="urn:microsoft.com/office/officeart/2005/8/layout/StepDownProcess"/>
    <dgm:cxn modelId="{8627F130-C1C1-4F3E-8648-F4B46B989CF5}" type="presParOf" srcId="{C3799F3F-7219-4C28-9FE7-EF841356B62F}" destId="{E64ED4F3-FEC9-4C0A-9206-836A7427211F}" srcOrd="2" destOrd="0" presId="urn:microsoft.com/office/officeart/2005/8/layout/StepDownProcess"/>
    <dgm:cxn modelId="{A97AD0A1-C803-46CE-95B8-507FBE66C4F4}" type="presParOf" srcId="{D337A3BD-5C7F-40F4-875E-E68F30FBED43}" destId="{22C3C438-8EFE-4381-815B-4C57CDFF083E}" srcOrd="7" destOrd="0" presId="urn:microsoft.com/office/officeart/2005/8/layout/StepDownProcess"/>
    <dgm:cxn modelId="{79CDF5D9-2D43-4056-A18E-BCFAAA55045D}" type="presParOf" srcId="{D337A3BD-5C7F-40F4-875E-E68F30FBED43}" destId="{3D822E9F-7745-4824-A3AF-62FF69DA407F}" srcOrd="8" destOrd="0" presId="urn:microsoft.com/office/officeart/2005/8/layout/StepDownProcess"/>
    <dgm:cxn modelId="{FF62AF70-6BB4-4147-AFA7-F703C1B29190}" type="presParOf" srcId="{3D822E9F-7745-4824-A3AF-62FF69DA407F}" destId="{2FE58165-F285-43F7-AE7E-2A0CF1E3A371}"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492DE1-2A95-44F8-9C7F-46FBA834FF71}">
      <dsp:nvSpPr>
        <dsp:cNvPr id="0" name=""/>
        <dsp:cNvSpPr/>
      </dsp:nvSpPr>
      <dsp:spPr>
        <a:xfrm>
          <a:off x="788669" y="0"/>
          <a:ext cx="8938260" cy="4351338"/>
        </a:xfrm>
        <a:prstGeom prst="rightArrow">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D1D25B-A958-4DB0-AB11-6F397A8A66D4}">
      <dsp:nvSpPr>
        <dsp:cNvPr id="0" name=""/>
        <dsp:cNvSpPr/>
      </dsp:nvSpPr>
      <dsp:spPr>
        <a:xfrm>
          <a:off x="5262" y="1305401"/>
          <a:ext cx="2531343" cy="174053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Model </a:t>
          </a:r>
          <a:endParaRPr lang="en-US" sz="2400" kern="1200" dirty="0"/>
        </a:p>
      </dsp:txBody>
      <dsp:txXfrm>
        <a:off x="90228" y="1390367"/>
        <a:ext cx="2361411" cy="1570603"/>
      </dsp:txXfrm>
    </dsp:sp>
    <dsp:sp modelId="{7DC225FB-58B2-40F0-960F-C778A5D4610C}">
      <dsp:nvSpPr>
        <dsp:cNvPr id="0" name=""/>
        <dsp:cNvSpPr/>
      </dsp:nvSpPr>
      <dsp:spPr>
        <a:xfrm>
          <a:off x="2663173" y="1305401"/>
          <a:ext cx="2531343" cy="1740535"/>
        </a:xfrm>
        <a:prstGeom prst="roundRect">
          <a:avLst/>
        </a:prstGeom>
        <a:solidFill>
          <a:schemeClr val="accent4">
            <a:hueOff val="3465231"/>
            <a:satOff val="-15989"/>
            <a:lumOff val="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Survey the text</a:t>
          </a:r>
          <a:endParaRPr lang="en-US" sz="2400" kern="1200" dirty="0"/>
        </a:p>
      </dsp:txBody>
      <dsp:txXfrm>
        <a:off x="2748139" y="1390367"/>
        <a:ext cx="2361411" cy="1570603"/>
      </dsp:txXfrm>
    </dsp:sp>
    <dsp:sp modelId="{1F17514F-B63A-4B02-9A1D-4344329F6183}">
      <dsp:nvSpPr>
        <dsp:cNvPr id="0" name=""/>
        <dsp:cNvSpPr/>
      </dsp:nvSpPr>
      <dsp:spPr>
        <a:xfrm>
          <a:off x="5321083" y="1305401"/>
          <a:ext cx="2531343" cy="1740535"/>
        </a:xfrm>
        <a:prstGeom prst="roundRect">
          <a:avLst/>
        </a:prstGeom>
        <a:solidFill>
          <a:schemeClr val="accent4">
            <a:hueOff val="6930461"/>
            <a:satOff val="-31979"/>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Demonstrate how to and support practice</a:t>
          </a:r>
          <a:endParaRPr lang="en-US" sz="2400" kern="1200" dirty="0"/>
        </a:p>
      </dsp:txBody>
      <dsp:txXfrm>
        <a:off x="5406049" y="1390367"/>
        <a:ext cx="2361411" cy="1570603"/>
      </dsp:txXfrm>
    </dsp:sp>
    <dsp:sp modelId="{50CC6E98-0346-4A97-9508-84C1F65EB870}">
      <dsp:nvSpPr>
        <dsp:cNvPr id="0" name=""/>
        <dsp:cNvSpPr/>
      </dsp:nvSpPr>
      <dsp:spPr>
        <a:xfrm>
          <a:off x="7978993" y="1305401"/>
          <a:ext cx="2531343" cy="1740535"/>
        </a:xfrm>
        <a:prstGeom prst="roundRect">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More practice</a:t>
          </a:r>
        </a:p>
        <a:p>
          <a:pPr lvl="0" algn="ctr" defTabSz="1066800">
            <a:lnSpc>
              <a:spcPct val="90000"/>
            </a:lnSpc>
            <a:spcBef>
              <a:spcPct val="0"/>
            </a:spcBef>
            <a:spcAft>
              <a:spcPct val="35000"/>
            </a:spcAft>
          </a:pPr>
          <a:r>
            <a:rPr lang="en-US" sz="2400" kern="1200" dirty="0" smtClean="0"/>
            <a:t>(children working together)</a:t>
          </a:r>
          <a:endParaRPr lang="en-US" sz="2400" kern="1200" dirty="0"/>
        </a:p>
      </dsp:txBody>
      <dsp:txXfrm>
        <a:off x="8063959" y="1390367"/>
        <a:ext cx="2361411" cy="15706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4C327D-CD2C-4C6D-848B-95AAC1EF7C7B}">
      <dsp:nvSpPr>
        <dsp:cNvPr id="0" name=""/>
        <dsp:cNvSpPr/>
      </dsp:nvSpPr>
      <dsp:spPr>
        <a:xfrm rot="5400000">
          <a:off x="2070914" y="1065130"/>
          <a:ext cx="926967" cy="1055319"/>
        </a:xfrm>
        <a:prstGeom prst="bentUpArrow">
          <a:avLst>
            <a:gd name="adj1" fmla="val 32840"/>
            <a:gd name="adj2" fmla="val 25000"/>
            <a:gd name="adj3" fmla="val 35780"/>
          </a:avLst>
        </a:prstGeom>
        <a:solidFill>
          <a:schemeClr val="accent6">
            <a:tint val="40000"/>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F892CC-8D2D-4BA2-BB69-FB91A09C8413}">
      <dsp:nvSpPr>
        <dsp:cNvPr id="0" name=""/>
        <dsp:cNvSpPr/>
      </dsp:nvSpPr>
      <dsp:spPr>
        <a:xfrm>
          <a:off x="1825324" y="37568"/>
          <a:ext cx="1560467" cy="1092276"/>
        </a:xfrm>
        <a:prstGeom prst="roundRect">
          <a:avLst>
            <a:gd name="adj" fmla="val 1667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Read the text </a:t>
          </a:r>
          <a:r>
            <a:rPr lang="en-US" sz="1500" b="1" i="1" kern="1200" dirty="0" smtClean="0"/>
            <a:t>to</a:t>
          </a:r>
          <a:r>
            <a:rPr lang="en-US" sz="1500" kern="1200" dirty="0" smtClean="0"/>
            <a:t> the group</a:t>
          </a:r>
          <a:endParaRPr lang="en-US" sz="1500" kern="1200" dirty="0"/>
        </a:p>
      </dsp:txBody>
      <dsp:txXfrm>
        <a:off x="1878654" y="90898"/>
        <a:ext cx="1453807" cy="985616"/>
      </dsp:txXfrm>
    </dsp:sp>
    <dsp:sp modelId="{04289671-198D-457A-B608-DFA1A511A765}">
      <dsp:nvSpPr>
        <dsp:cNvPr id="0" name=""/>
        <dsp:cNvSpPr/>
      </dsp:nvSpPr>
      <dsp:spPr>
        <a:xfrm>
          <a:off x="3385792" y="141742"/>
          <a:ext cx="1134935" cy="8828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Step 1</a:t>
          </a:r>
          <a:endParaRPr lang="en-US" sz="1800" kern="1200" dirty="0"/>
        </a:p>
      </dsp:txBody>
      <dsp:txXfrm>
        <a:off x="3385792" y="141742"/>
        <a:ext cx="1134935" cy="882826"/>
      </dsp:txXfrm>
    </dsp:sp>
    <dsp:sp modelId="{531429B1-16C8-44B0-9063-761283701473}">
      <dsp:nvSpPr>
        <dsp:cNvPr id="0" name=""/>
        <dsp:cNvSpPr/>
      </dsp:nvSpPr>
      <dsp:spPr>
        <a:xfrm rot="5400000">
          <a:off x="3364708" y="2292118"/>
          <a:ext cx="926967" cy="1055319"/>
        </a:xfrm>
        <a:prstGeom prst="bentUpArrow">
          <a:avLst>
            <a:gd name="adj1" fmla="val 32840"/>
            <a:gd name="adj2" fmla="val 25000"/>
            <a:gd name="adj3" fmla="val 35780"/>
          </a:avLst>
        </a:prstGeom>
        <a:solidFill>
          <a:schemeClr val="accent6">
            <a:tint val="40000"/>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69CF66C-BC73-4BDF-BE58-52D94FF611E2}">
      <dsp:nvSpPr>
        <dsp:cNvPr id="0" name=""/>
        <dsp:cNvSpPr/>
      </dsp:nvSpPr>
      <dsp:spPr>
        <a:xfrm>
          <a:off x="3119118" y="1264556"/>
          <a:ext cx="1560467" cy="1092276"/>
        </a:xfrm>
        <a:prstGeom prst="roundRect">
          <a:avLst>
            <a:gd name="adj" fmla="val 1667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Survey the text – point out the clues</a:t>
          </a:r>
          <a:endParaRPr lang="en-US" sz="1500" kern="1200" dirty="0"/>
        </a:p>
      </dsp:txBody>
      <dsp:txXfrm>
        <a:off x="3172448" y="1317886"/>
        <a:ext cx="1453807" cy="985616"/>
      </dsp:txXfrm>
    </dsp:sp>
    <dsp:sp modelId="{01D3D4CD-DD4C-420A-B958-19ACA5D3480C}">
      <dsp:nvSpPr>
        <dsp:cNvPr id="0" name=""/>
        <dsp:cNvSpPr/>
      </dsp:nvSpPr>
      <dsp:spPr>
        <a:xfrm>
          <a:off x="4679585" y="1368729"/>
          <a:ext cx="1134935" cy="8828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Step 2 </a:t>
          </a:r>
          <a:endParaRPr lang="en-US" sz="1800" kern="1200" dirty="0"/>
        </a:p>
      </dsp:txBody>
      <dsp:txXfrm>
        <a:off x="4679585" y="1368729"/>
        <a:ext cx="1134935" cy="882826"/>
      </dsp:txXfrm>
    </dsp:sp>
    <dsp:sp modelId="{6F212D0E-031F-4C50-94E8-2AAA6FF49298}">
      <dsp:nvSpPr>
        <dsp:cNvPr id="0" name=""/>
        <dsp:cNvSpPr/>
      </dsp:nvSpPr>
      <dsp:spPr>
        <a:xfrm rot="5400000">
          <a:off x="4658501" y="3519105"/>
          <a:ext cx="926967" cy="1055319"/>
        </a:xfrm>
        <a:prstGeom prst="bentUpArrow">
          <a:avLst>
            <a:gd name="adj1" fmla="val 32840"/>
            <a:gd name="adj2" fmla="val 25000"/>
            <a:gd name="adj3" fmla="val 35780"/>
          </a:avLst>
        </a:prstGeom>
        <a:solidFill>
          <a:schemeClr val="accent6">
            <a:tint val="40000"/>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C1B6D0-FE33-4767-B3CF-8A95CE8057B0}">
      <dsp:nvSpPr>
        <dsp:cNvPr id="0" name=""/>
        <dsp:cNvSpPr/>
      </dsp:nvSpPr>
      <dsp:spPr>
        <a:xfrm>
          <a:off x="4412911" y="2491543"/>
          <a:ext cx="1560467" cy="1092276"/>
        </a:xfrm>
        <a:prstGeom prst="roundRect">
          <a:avLst>
            <a:gd name="adj" fmla="val 1667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Re-read the text </a:t>
          </a:r>
          <a:r>
            <a:rPr lang="en-US" sz="1500" b="1" i="1" kern="1200" dirty="0" smtClean="0"/>
            <a:t>to</a:t>
          </a:r>
          <a:r>
            <a:rPr lang="en-US" sz="1500" kern="1200" dirty="0" smtClean="0"/>
            <a:t> the group</a:t>
          </a:r>
          <a:endParaRPr lang="en-US" sz="1500" kern="1200" dirty="0"/>
        </a:p>
      </dsp:txBody>
      <dsp:txXfrm>
        <a:off x="4466241" y="2544873"/>
        <a:ext cx="1453807" cy="985616"/>
      </dsp:txXfrm>
    </dsp:sp>
    <dsp:sp modelId="{90E3DDDF-D16C-424B-9923-99B7BEBA5C28}">
      <dsp:nvSpPr>
        <dsp:cNvPr id="0" name=""/>
        <dsp:cNvSpPr/>
      </dsp:nvSpPr>
      <dsp:spPr>
        <a:xfrm>
          <a:off x="5973379" y="2595716"/>
          <a:ext cx="1134935" cy="8828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Step 3  </a:t>
          </a:r>
          <a:endParaRPr lang="en-US" sz="1800" kern="1200" dirty="0"/>
        </a:p>
      </dsp:txBody>
      <dsp:txXfrm>
        <a:off x="5973379" y="2595716"/>
        <a:ext cx="1134935" cy="882826"/>
      </dsp:txXfrm>
    </dsp:sp>
    <dsp:sp modelId="{7517EE04-6AAC-4721-A80E-8A4DFA48635B}">
      <dsp:nvSpPr>
        <dsp:cNvPr id="0" name=""/>
        <dsp:cNvSpPr/>
      </dsp:nvSpPr>
      <dsp:spPr>
        <a:xfrm rot="5400000">
          <a:off x="5952295" y="4746092"/>
          <a:ext cx="926967" cy="1055319"/>
        </a:xfrm>
        <a:prstGeom prst="bentUpArrow">
          <a:avLst>
            <a:gd name="adj1" fmla="val 32840"/>
            <a:gd name="adj2" fmla="val 25000"/>
            <a:gd name="adj3" fmla="val 35780"/>
          </a:avLst>
        </a:prstGeom>
        <a:solidFill>
          <a:schemeClr val="accent6">
            <a:tint val="40000"/>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0D9829-8F55-49DC-B7B3-4B41A856B34D}">
      <dsp:nvSpPr>
        <dsp:cNvPr id="0" name=""/>
        <dsp:cNvSpPr/>
      </dsp:nvSpPr>
      <dsp:spPr>
        <a:xfrm>
          <a:off x="5706705" y="3718530"/>
          <a:ext cx="1560467" cy="1092276"/>
        </a:xfrm>
        <a:prstGeom prst="roundRect">
          <a:avLst>
            <a:gd name="adj" fmla="val 1667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Re-read  the text </a:t>
          </a:r>
          <a:r>
            <a:rPr lang="en-US" sz="1500" b="1" i="1" kern="1200" dirty="0" smtClean="0"/>
            <a:t>with</a:t>
          </a:r>
          <a:r>
            <a:rPr lang="en-US" sz="1500" kern="1200" dirty="0" smtClean="0"/>
            <a:t> the group – echo read, choral read etc.</a:t>
          </a:r>
          <a:endParaRPr lang="en-US" sz="1500" kern="1200" dirty="0"/>
        </a:p>
      </dsp:txBody>
      <dsp:txXfrm>
        <a:off x="5760035" y="3771860"/>
        <a:ext cx="1453807" cy="985616"/>
      </dsp:txXfrm>
    </dsp:sp>
    <dsp:sp modelId="{E64ED4F3-FEC9-4C0A-9206-836A7427211F}">
      <dsp:nvSpPr>
        <dsp:cNvPr id="0" name=""/>
        <dsp:cNvSpPr/>
      </dsp:nvSpPr>
      <dsp:spPr>
        <a:xfrm>
          <a:off x="7267172" y="3822703"/>
          <a:ext cx="1134935" cy="882826"/>
        </a:xfrm>
        <a:prstGeom prst="rect">
          <a:avLst/>
        </a:prstGeom>
        <a:noFill/>
        <a:ln>
          <a:noFill/>
        </a:ln>
        <a:effectLst/>
      </dsp:spPr>
      <dsp:style>
        <a:lnRef idx="0">
          <a:scrgbClr r="0" g="0" b="0"/>
        </a:lnRef>
        <a:fillRef idx="0">
          <a:scrgbClr r="0" g="0" b="0"/>
        </a:fillRef>
        <a:effectRef idx="0">
          <a:scrgbClr r="0" g="0" b="0"/>
        </a:effectRef>
        <a:fontRef idx="minor"/>
      </dsp:style>
    </dsp:sp>
    <dsp:sp modelId="{2FE58165-F285-43F7-AE7E-2A0CF1E3A371}">
      <dsp:nvSpPr>
        <dsp:cNvPr id="0" name=""/>
        <dsp:cNvSpPr/>
      </dsp:nvSpPr>
      <dsp:spPr>
        <a:xfrm>
          <a:off x="7000498" y="4945517"/>
          <a:ext cx="1560467" cy="1092276"/>
        </a:xfrm>
        <a:prstGeom prst="roundRect">
          <a:avLst>
            <a:gd name="adj" fmla="val 1667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Practising reading – children read together </a:t>
          </a:r>
          <a:endParaRPr lang="en-US" sz="1500" kern="1200" dirty="0"/>
        </a:p>
      </dsp:txBody>
      <dsp:txXfrm>
        <a:off x="7053828" y="4998847"/>
        <a:ext cx="1453807" cy="9856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4C327D-CD2C-4C6D-848B-95AAC1EF7C7B}">
      <dsp:nvSpPr>
        <dsp:cNvPr id="0" name=""/>
        <dsp:cNvSpPr/>
      </dsp:nvSpPr>
      <dsp:spPr>
        <a:xfrm rot="5400000">
          <a:off x="2070914" y="1065130"/>
          <a:ext cx="926967" cy="1055319"/>
        </a:xfrm>
        <a:prstGeom prst="bentUpArrow">
          <a:avLst>
            <a:gd name="adj1" fmla="val 32840"/>
            <a:gd name="adj2" fmla="val 25000"/>
            <a:gd name="adj3" fmla="val 35780"/>
          </a:avLst>
        </a:prstGeom>
        <a:solidFill>
          <a:schemeClr val="accent6">
            <a:tint val="40000"/>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F892CC-8D2D-4BA2-BB69-FB91A09C8413}">
      <dsp:nvSpPr>
        <dsp:cNvPr id="0" name=""/>
        <dsp:cNvSpPr/>
      </dsp:nvSpPr>
      <dsp:spPr>
        <a:xfrm>
          <a:off x="1825324" y="37568"/>
          <a:ext cx="1560467" cy="1092276"/>
        </a:xfrm>
        <a:prstGeom prst="roundRect">
          <a:avLst>
            <a:gd name="adj" fmla="val 1667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Read the text </a:t>
          </a:r>
          <a:r>
            <a:rPr lang="en-US" sz="1500" b="1" i="1" kern="1200" dirty="0" smtClean="0"/>
            <a:t>to</a:t>
          </a:r>
          <a:r>
            <a:rPr lang="en-US" sz="1500" kern="1200" dirty="0" smtClean="0"/>
            <a:t> the group</a:t>
          </a:r>
          <a:endParaRPr lang="en-US" sz="1500" kern="1200" dirty="0"/>
        </a:p>
      </dsp:txBody>
      <dsp:txXfrm>
        <a:off x="1878654" y="90898"/>
        <a:ext cx="1453807" cy="985616"/>
      </dsp:txXfrm>
    </dsp:sp>
    <dsp:sp modelId="{04289671-198D-457A-B608-DFA1A511A765}">
      <dsp:nvSpPr>
        <dsp:cNvPr id="0" name=""/>
        <dsp:cNvSpPr/>
      </dsp:nvSpPr>
      <dsp:spPr>
        <a:xfrm>
          <a:off x="3385792" y="141742"/>
          <a:ext cx="1134935" cy="8828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Step 1</a:t>
          </a:r>
          <a:endParaRPr lang="en-US" sz="1800" kern="1200" dirty="0"/>
        </a:p>
      </dsp:txBody>
      <dsp:txXfrm>
        <a:off x="3385792" y="141742"/>
        <a:ext cx="1134935" cy="882826"/>
      </dsp:txXfrm>
    </dsp:sp>
    <dsp:sp modelId="{531429B1-16C8-44B0-9063-761283701473}">
      <dsp:nvSpPr>
        <dsp:cNvPr id="0" name=""/>
        <dsp:cNvSpPr/>
      </dsp:nvSpPr>
      <dsp:spPr>
        <a:xfrm rot="5400000">
          <a:off x="3364708" y="2292118"/>
          <a:ext cx="926967" cy="1055319"/>
        </a:xfrm>
        <a:prstGeom prst="bentUpArrow">
          <a:avLst>
            <a:gd name="adj1" fmla="val 32840"/>
            <a:gd name="adj2" fmla="val 25000"/>
            <a:gd name="adj3" fmla="val 35780"/>
          </a:avLst>
        </a:prstGeom>
        <a:solidFill>
          <a:schemeClr val="accent6">
            <a:tint val="40000"/>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69CF66C-BC73-4BDF-BE58-52D94FF611E2}">
      <dsp:nvSpPr>
        <dsp:cNvPr id="0" name=""/>
        <dsp:cNvSpPr/>
      </dsp:nvSpPr>
      <dsp:spPr>
        <a:xfrm>
          <a:off x="3119118" y="1264556"/>
          <a:ext cx="1560467" cy="1092276"/>
        </a:xfrm>
        <a:prstGeom prst="roundRect">
          <a:avLst>
            <a:gd name="adj" fmla="val 1667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Survey the text – point out the clues</a:t>
          </a:r>
          <a:endParaRPr lang="en-US" sz="1500" kern="1200" dirty="0"/>
        </a:p>
      </dsp:txBody>
      <dsp:txXfrm>
        <a:off x="3172448" y="1317886"/>
        <a:ext cx="1453807" cy="985616"/>
      </dsp:txXfrm>
    </dsp:sp>
    <dsp:sp modelId="{01D3D4CD-DD4C-420A-B958-19ACA5D3480C}">
      <dsp:nvSpPr>
        <dsp:cNvPr id="0" name=""/>
        <dsp:cNvSpPr/>
      </dsp:nvSpPr>
      <dsp:spPr>
        <a:xfrm>
          <a:off x="4679585" y="1368729"/>
          <a:ext cx="1134935" cy="8828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Step 2 </a:t>
          </a:r>
          <a:endParaRPr lang="en-US" sz="1800" kern="1200" dirty="0"/>
        </a:p>
      </dsp:txBody>
      <dsp:txXfrm>
        <a:off x="4679585" y="1368729"/>
        <a:ext cx="1134935" cy="882826"/>
      </dsp:txXfrm>
    </dsp:sp>
    <dsp:sp modelId="{6F212D0E-031F-4C50-94E8-2AAA6FF49298}">
      <dsp:nvSpPr>
        <dsp:cNvPr id="0" name=""/>
        <dsp:cNvSpPr/>
      </dsp:nvSpPr>
      <dsp:spPr>
        <a:xfrm rot="5400000">
          <a:off x="4658501" y="3519105"/>
          <a:ext cx="926967" cy="1055319"/>
        </a:xfrm>
        <a:prstGeom prst="bentUpArrow">
          <a:avLst>
            <a:gd name="adj1" fmla="val 32840"/>
            <a:gd name="adj2" fmla="val 25000"/>
            <a:gd name="adj3" fmla="val 35780"/>
          </a:avLst>
        </a:prstGeom>
        <a:solidFill>
          <a:schemeClr val="accent6">
            <a:tint val="40000"/>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C1B6D0-FE33-4767-B3CF-8A95CE8057B0}">
      <dsp:nvSpPr>
        <dsp:cNvPr id="0" name=""/>
        <dsp:cNvSpPr/>
      </dsp:nvSpPr>
      <dsp:spPr>
        <a:xfrm>
          <a:off x="4412911" y="2491543"/>
          <a:ext cx="1560467" cy="1092276"/>
        </a:xfrm>
        <a:prstGeom prst="roundRect">
          <a:avLst>
            <a:gd name="adj" fmla="val 1667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Re-read the text </a:t>
          </a:r>
          <a:r>
            <a:rPr lang="en-US" sz="1500" b="1" i="1" kern="1200" dirty="0" smtClean="0"/>
            <a:t>to</a:t>
          </a:r>
          <a:r>
            <a:rPr lang="en-US" sz="1500" kern="1200" dirty="0" smtClean="0"/>
            <a:t> the group</a:t>
          </a:r>
          <a:endParaRPr lang="en-US" sz="1500" kern="1200" dirty="0"/>
        </a:p>
      </dsp:txBody>
      <dsp:txXfrm>
        <a:off x="4466241" y="2544873"/>
        <a:ext cx="1453807" cy="985616"/>
      </dsp:txXfrm>
    </dsp:sp>
    <dsp:sp modelId="{90E3DDDF-D16C-424B-9923-99B7BEBA5C28}">
      <dsp:nvSpPr>
        <dsp:cNvPr id="0" name=""/>
        <dsp:cNvSpPr/>
      </dsp:nvSpPr>
      <dsp:spPr>
        <a:xfrm>
          <a:off x="5973379" y="2595716"/>
          <a:ext cx="1134935" cy="8828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Step 3  </a:t>
          </a:r>
          <a:endParaRPr lang="en-US" sz="1800" kern="1200" dirty="0"/>
        </a:p>
      </dsp:txBody>
      <dsp:txXfrm>
        <a:off x="5973379" y="2595716"/>
        <a:ext cx="1134935" cy="882826"/>
      </dsp:txXfrm>
    </dsp:sp>
    <dsp:sp modelId="{7517EE04-6AAC-4721-A80E-8A4DFA48635B}">
      <dsp:nvSpPr>
        <dsp:cNvPr id="0" name=""/>
        <dsp:cNvSpPr/>
      </dsp:nvSpPr>
      <dsp:spPr>
        <a:xfrm rot="5400000">
          <a:off x="5952295" y="4746092"/>
          <a:ext cx="926967" cy="1055319"/>
        </a:xfrm>
        <a:prstGeom prst="bentUpArrow">
          <a:avLst>
            <a:gd name="adj1" fmla="val 32840"/>
            <a:gd name="adj2" fmla="val 25000"/>
            <a:gd name="adj3" fmla="val 35780"/>
          </a:avLst>
        </a:prstGeom>
        <a:solidFill>
          <a:schemeClr val="accent6">
            <a:tint val="40000"/>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0D9829-8F55-49DC-B7B3-4B41A856B34D}">
      <dsp:nvSpPr>
        <dsp:cNvPr id="0" name=""/>
        <dsp:cNvSpPr/>
      </dsp:nvSpPr>
      <dsp:spPr>
        <a:xfrm>
          <a:off x="5706705" y="3718530"/>
          <a:ext cx="1560467" cy="1092276"/>
        </a:xfrm>
        <a:prstGeom prst="roundRect">
          <a:avLst>
            <a:gd name="adj" fmla="val 1667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Re-read  the text </a:t>
          </a:r>
          <a:r>
            <a:rPr lang="en-US" sz="1500" b="1" i="1" kern="1200" dirty="0" smtClean="0"/>
            <a:t>with</a:t>
          </a:r>
          <a:r>
            <a:rPr lang="en-US" sz="1500" kern="1200" dirty="0" smtClean="0"/>
            <a:t> the group – echo read, choral read etc.</a:t>
          </a:r>
          <a:endParaRPr lang="en-US" sz="1500" kern="1200" dirty="0"/>
        </a:p>
      </dsp:txBody>
      <dsp:txXfrm>
        <a:off x="5760035" y="3771860"/>
        <a:ext cx="1453807" cy="985616"/>
      </dsp:txXfrm>
    </dsp:sp>
    <dsp:sp modelId="{E64ED4F3-FEC9-4C0A-9206-836A7427211F}">
      <dsp:nvSpPr>
        <dsp:cNvPr id="0" name=""/>
        <dsp:cNvSpPr/>
      </dsp:nvSpPr>
      <dsp:spPr>
        <a:xfrm>
          <a:off x="7267172" y="3822703"/>
          <a:ext cx="1134935" cy="882826"/>
        </a:xfrm>
        <a:prstGeom prst="rect">
          <a:avLst/>
        </a:prstGeom>
        <a:noFill/>
        <a:ln>
          <a:noFill/>
        </a:ln>
        <a:effectLst/>
      </dsp:spPr>
      <dsp:style>
        <a:lnRef idx="0">
          <a:scrgbClr r="0" g="0" b="0"/>
        </a:lnRef>
        <a:fillRef idx="0">
          <a:scrgbClr r="0" g="0" b="0"/>
        </a:fillRef>
        <a:effectRef idx="0">
          <a:scrgbClr r="0" g="0" b="0"/>
        </a:effectRef>
        <a:fontRef idx="minor"/>
      </dsp:style>
    </dsp:sp>
    <dsp:sp modelId="{2FE58165-F285-43F7-AE7E-2A0CF1E3A371}">
      <dsp:nvSpPr>
        <dsp:cNvPr id="0" name=""/>
        <dsp:cNvSpPr/>
      </dsp:nvSpPr>
      <dsp:spPr>
        <a:xfrm>
          <a:off x="7000498" y="4945517"/>
          <a:ext cx="1560467" cy="1092276"/>
        </a:xfrm>
        <a:prstGeom prst="roundRect">
          <a:avLst>
            <a:gd name="adj" fmla="val 1667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err="1" smtClean="0"/>
            <a:t>Practising</a:t>
          </a:r>
          <a:r>
            <a:rPr lang="en-US" sz="1500" kern="1200" dirty="0" smtClean="0"/>
            <a:t> reading – children read together </a:t>
          </a:r>
          <a:endParaRPr lang="en-US" sz="1500" kern="1200" dirty="0"/>
        </a:p>
      </dsp:txBody>
      <dsp:txXfrm>
        <a:off x="7053828" y="4998847"/>
        <a:ext cx="1453807" cy="98561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6CE259-C506-40D8-B7EB-203015FBA428}" type="datetimeFigureOut">
              <a:rPr lang="en-GB" smtClean="0"/>
              <a:t>28/09/2021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B58E7C-5EDE-41B4-933E-8CB0CAA047EC}" type="slidenum">
              <a:rPr lang="en-GB" smtClean="0"/>
              <a:t>‹#›</a:t>
            </a:fld>
            <a:endParaRPr lang="en-GB"/>
          </a:p>
        </p:txBody>
      </p:sp>
    </p:spTree>
    <p:extLst>
      <p:ext uri="{BB962C8B-B14F-4D97-AF65-F5344CB8AC3E}">
        <p14:creationId xmlns:p14="http://schemas.microsoft.com/office/powerpoint/2010/main" val="336052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Small section of </a:t>
            </a:r>
            <a:r>
              <a:rPr lang="en-GB" dirty="0" smtClean="0"/>
              <a:t>text</a:t>
            </a:r>
          </a:p>
          <a:p>
            <a:endParaRPr lang="en-GB" dirty="0" smtClean="0"/>
          </a:p>
          <a:p>
            <a:r>
              <a:rPr lang="en-GB" dirty="0" smtClean="0"/>
              <a:t>Model fluent reading - showing children how to read fluently </a:t>
            </a:r>
          </a:p>
          <a:p>
            <a:r>
              <a:rPr lang="en-GB" dirty="0" smtClean="0"/>
              <a:t>Survey the text - pointing out the clues you are using to read in that way </a:t>
            </a:r>
          </a:p>
          <a:p>
            <a:r>
              <a:rPr lang="en-GB" dirty="0" smtClean="0"/>
              <a:t>Support the reading – demonstrate fluency by reading </a:t>
            </a:r>
            <a:r>
              <a:rPr lang="en-GB" i="1" dirty="0" smtClean="0"/>
              <a:t>with </a:t>
            </a:r>
            <a:r>
              <a:rPr lang="en-GB" dirty="0" smtClean="0"/>
              <a:t>the children, for example by using echo reading and choral reading </a:t>
            </a:r>
          </a:p>
          <a:p>
            <a:r>
              <a:rPr lang="en-GB" dirty="0" smtClean="0"/>
              <a:t>Provide opportunities for practice</a:t>
            </a:r>
          </a:p>
          <a:p>
            <a:endParaRPr lang="en-GB" dirty="0" smtClean="0"/>
          </a:p>
          <a:p>
            <a:r>
              <a:rPr lang="en-GB" dirty="0" smtClean="0"/>
              <a:t>1</a:t>
            </a:r>
            <a:r>
              <a:rPr lang="en-GB" baseline="0" dirty="0" smtClean="0"/>
              <a:t> – model well</a:t>
            </a:r>
          </a:p>
          <a:p>
            <a:r>
              <a:rPr lang="en-GB" baseline="0" dirty="0" smtClean="0"/>
              <a:t>2 – key children can see the text</a:t>
            </a:r>
          </a:p>
          <a:p>
            <a:r>
              <a:rPr lang="en-GB" baseline="0" dirty="0" smtClean="0"/>
              <a:t>3 - Then involving the children. Demo again then allow them to participate</a:t>
            </a:r>
            <a:endParaRPr lang="en-GB" dirty="0"/>
          </a:p>
        </p:txBody>
      </p:sp>
      <p:sp>
        <p:nvSpPr>
          <p:cNvPr id="4" name="Slide Number Placeholder 3"/>
          <p:cNvSpPr>
            <a:spLocks noGrp="1"/>
          </p:cNvSpPr>
          <p:nvPr>
            <p:ph type="sldNum" sz="quarter" idx="10"/>
          </p:nvPr>
        </p:nvSpPr>
        <p:spPr/>
        <p:txBody>
          <a:bodyPr/>
          <a:lstStyle/>
          <a:p>
            <a:fld id="{41B58E7C-5EDE-41B4-933E-8CB0CAA047EC}" type="slidenum">
              <a:rPr lang="en-GB" smtClean="0"/>
              <a:t>1</a:t>
            </a:fld>
            <a:endParaRPr lang="en-GB"/>
          </a:p>
        </p:txBody>
      </p:sp>
    </p:spTree>
    <p:extLst>
      <p:ext uri="{BB962C8B-B14F-4D97-AF65-F5344CB8AC3E}">
        <p14:creationId xmlns:p14="http://schemas.microsoft.com/office/powerpoint/2010/main" val="2778677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X</a:t>
            </a:r>
            <a:endParaRPr lang="en-GB" dirty="0"/>
          </a:p>
        </p:txBody>
      </p:sp>
      <p:sp>
        <p:nvSpPr>
          <p:cNvPr id="4" name="Slide Number Placeholder 3"/>
          <p:cNvSpPr>
            <a:spLocks noGrp="1"/>
          </p:cNvSpPr>
          <p:nvPr>
            <p:ph type="sldNum" sz="quarter" idx="10"/>
          </p:nvPr>
        </p:nvSpPr>
        <p:spPr/>
        <p:txBody>
          <a:bodyPr/>
          <a:lstStyle/>
          <a:p>
            <a:fld id="{41B58E7C-5EDE-41B4-933E-8CB0CAA047EC}" type="slidenum">
              <a:rPr lang="en-GB" smtClean="0"/>
              <a:t>2</a:t>
            </a:fld>
            <a:endParaRPr lang="en-GB"/>
          </a:p>
        </p:txBody>
      </p:sp>
    </p:spTree>
    <p:extLst>
      <p:ext uri="{BB962C8B-B14F-4D97-AF65-F5344CB8AC3E}">
        <p14:creationId xmlns:p14="http://schemas.microsoft.com/office/powerpoint/2010/main" val="3323481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Or perhaps</a:t>
            </a:r>
            <a:r>
              <a:rPr lang="en-GB" baseline="0" dirty="0" smtClean="0"/>
              <a:t> like a sequence? 20mins or so</a:t>
            </a:r>
            <a:endParaRPr lang="en-GB" dirty="0"/>
          </a:p>
        </p:txBody>
      </p:sp>
      <p:sp>
        <p:nvSpPr>
          <p:cNvPr id="4" name="Slide Number Placeholder 3"/>
          <p:cNvSpPr>
            <a:spLocks noGrp="1"/>
          </p:cNvSpPr>
          <p:nvPr>
            <p:ph type="sldNum" sz="quarter" idx="10"/>
          </p:nvPr>
        </p:nvSpPr>
        <p:spPr/>
        <p:txBody>
          <a:bodyPr/>
          <a:lstStyle/>
          <a:p>
            <a:fld id="{41B58E7C-5EDE-41B4-933E-8CB0CAA047EC}" type="slidenum">
              <a:rPr lang="en-GB" smtClean="0"/>
              <a:t>3</a:t>
            </a:fld>
            <a:endParaRPr lang="en-GB"/>
          </a:p>
        </p:txBody>
      </p:sp>
    </p:spTree>
    <p:extLst>
      <p:ext uri="{BB962C8B-B14F-4D97-AF65-F5344CB8AC3E}">
        <p14:creationId xmlns:p14="http://schemas.microsoft.com/office/powerpoint/2010/main" val="228011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EXAMPLE</a:t>
            </a:r>
            <a:endParaRPr lang="en-GB" dirty="0"/>
          </a:p>
        </p:txBody>
      </p:sp>
      <p:sp>
        <p:nvSpPr>
          <p:cNvPr id="4" name="Slide Number Placeholder 3"/>
          <p:cNvSpPr>
            <a:spLocks noGrp="1"/>
          </p:cNvSpPr>
          <p:nvPr>
            <p:ph type="sldNum" sz="quarter" idx="10"/>
          </p:nvPr>
        </p:nvSpPr>
        <p:spPr/>
        <p:txBody>
          <a:bodyPr/>
          <a:lstStyle/>
          <a:p>
            <a:fld id="{41B58E7C-5EDE-41B4-933E-8CB0CAA047EC}" type="slidenum">
              <a:rPr lang="en-GB" smtClean="0"/>
              <a:t>5</a:t>
            </a:fld>
            <a:endParaRPr lang="en-GB"/>
          </a:p>
        </p:txBody>
      </p:sp>
    </p:spTree>
    <p:extLst>
      <p:ext uri="{BB962C8B-B14F-4D97-AF65-F5344CB8AC3E}">
        <p14:creationId xmlns:p14="http://schemas.microsoft.com/office/powerpoint/2010/main" val="1646567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smtClean="0"/>
              <a:t>Use the stepped approach to read the first section of the text aloud</a:t>
            </a:r>
          </a:p>
          <a:p>
            <a:r>
              <a:rPr lang="en-GB" sz="1200" dirty="0" smtClean="0"/>
              <a:t>Model the reading, survey the text to draw out the clues you’re using to read it that way, then re-read the text – this is reading TO the group.</a:t>
            </a:r>
          </a:p>
          <a:p>
            <a:endParaRPr lang="en-GB" sz="1200" dirty="0" smtClean="0"/>
          </a:p>
          <a:p>
            <a:r>
              <a:rPr lang="en-GB" sz="1200" dirty="0" smtClean="0"/>
              <a:t>Then read WITH them – use echo and choral reading techniques. Finally the group read TOGETHER, perhaps in pairs. They might repeat the echo reading technique</a:t>
            </a:r>
            <a:endParaRPr lang="en-GB" dirty="0"/>
          </a:p>
        </p:txBody>
      </p:sp>
      <p:sp>
        <p:nvSpPr>
          <p:cNvPr id="4" name="Slide Number Placeholder 3"/>
          <p:cNvSpPr>
            <a:spLocks noGrp="1"/>
          </p:cNvSpPr>
          <p:nvPr>
            <p:ph type="sldNum" sz="quarter" idx="10"/>
          </p:nvPr>
        </p:nvSpPr>
        <p:spPr/>
        <p:txBody>
          <a:bodyPr/>
          <a:lstStyle/>
          <a:p>
            <a:fld id="{41B58E7C-5EDE-41B4-933E-8CB0CAA047EC}" type="slidenum">
              <a:rPr lang="en-GB" smtClean="0"/>
              <a:t>6</a:t>
            </a:fld>
            <a:endParaRPr lang="en-GB"/>
          </a:p>
        </p:txBody>
      </p:sp>
    </p:spTree>
    <p:extLst>
      <p:ext uri="{BB962C8B-B14F-4D97-AF65-F5344CB8AC3E}">
        <p14:creationId xmlns:p14="http://schemas.microsoft.com/office/powerpoint/2010/main" val="1567892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Do by highlighting with pupils</a:t>
            </a:r>
            <a:endParaRPr lang="en-GB" dirty="0"/>
          </a:p>
        </p:txBody>
      </p:sp>
      <p:sp>
        <p:nvSpPr>
          <p:cNvPr id="4" name="Slide Number Placeholder 3"/>
          <p:cNvSpPr>
            <a:spLocks noGrp="1"/>
          </p:cNvSpPr>
          <p:nvPr>
            <p:ph type="sldNum" sz="quarter" idx="10"/>
          </p:nvPr>
        </p:nvSpPr>
        <p:spPr/>
        <p:txBody>
          <a:bodyPr/>
          <a:lstStyle/>
          <a:p>
            <a:fld id="{41B58E7C-5EDE-41B4-933E-8CB0CAA047EC}" type="slidenum">
              <a:rPr lang="en-GB" smtClean="0"/>
              <a:t>8</a:t>
            </a:fld>
            <a:endParaRPr lang="en-GB"/>
          </a:p>
        </p:txBody>
      </p:sp>
    </p:spTree>
    <p:extLst>
      <p:ext uri="{BB962C8B-B14F-4D97-AF65-F5344CB8AC3E}">
        <p14:creationId xmlns:p14="http://schemas.microsoft.com/office/powerpoint/2010/main" val="1335179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Read after me as close to my model</a:t>
            </a:r>
            <a:r>
              <a:rPr lang="en-GB" baseline="0" dirty="0" smtClean="0"/>
              <a:t> as possible</a:t>
            </a:r>
            <a:endParaRPr lang="en-GB" dirty="0"/>
          </a:p>
        </p:txBody>
      </p:sp>
      <p:sp>
        <p:nvSpPr>
          <p:cNvPr id="4" name="Slide Number Placeholder 3"/>
          <p:cNvSpPr>
            <a:spLocks noGrp="1"/>
          </p:cNvSpPr>
          <p:nvPr>
            <p:ph type="sldNum" sz="quarter" idx="10"/>
          </p:nvPr>
        </p:nvSpPr>
        <p:spPr/>
        <p:txBody>
          <a:bodyPr/>
          <a:lstStyle/>
          <a:p>
            <a:fld id="{41B58E7C-5EDE-41B4-933E-8CB0CAA047EC}" type="slidenum">
              <a:rPr lang="en-GB" smtClean="0"/>
              <a:t>10</a:t>
            </a:fld>
            <a:endParaRPr lang="en-GB"/>
          </a:p>
        </p:txBody>
      </p:sp>
    </p:spTree>
    <p:extLst>
      <p:ext uri="{BB962C8B-B14F-4D97-AF65-F5344CB8AC3E}">
        <p14:creationId xmlns:p14="http://schemas.microsoft.com/office/powerpoint/2010/main" val="3579688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All together!</a:t>
            </a:r>
            <a:endParaRPr lang="en-GB" dirty="0"/>
          </a:p>
        </p:txBody>
      </p:sp>
      <p:sp>
        <p:nvSpPr>
          <p:cNvPr id="4" name="Slide Number Placeholder 3"/>
          <p:cNvSpPr>
            <a:spLocks noGrp="1"/>
          </p:cNvSpPr>
          <p:nvPr>
            <p:ph type="sldNum" sz="quarter" idx="10"/>
          </p:nvPr>
        </p:nvSpPr>
        <p:spPr/>
        <p:txBody>
          <a:bodyPr/>
          <a:lstStyle/>
          <a:p>
            <a:fld id="{41B58E7C-5EDE-41B4-933E-8CB0CAA047EC}" type="slidenum">
              <a:rPr lang="en-GB" smtClean="0"/>
              <a:t>11</a:t>
            </a:fld>
            <a:endParaRPr lang="en-GB"/>
          </a:p>
        </p:txBody>
      </p:sp>
    </p:spTree>
    <p:extLst>
      <p:ext uri="{BB962C8B-B14F-4D97-AF65-F5344CB8AC3E}">
        <p14:creationId xmlns:p14="http://schemas.microsoft.com/office/powerpoint/2010/main" val="2465782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dirty="0" smtClean="0"/>
              <a:t>Could</a:t>
            </a:r>
            <a:r>
              <a:rPr lang="en-GB" baseline="0" dirty="0" smtClean="0"/>
              <a:t> be done in pairs in class</a:t>
            </a:r>
          </a:p>
          <a:p>
            <a:pPr marL="228600" indent="-228600">
              <a:buAutoNum type="arabicPeriod"/>
            </a:pPr>
            <a:r>
              <a:rPr lang="en-GB" baseline="0" dirty="0" smtClean="0"/>
              <a:t>Tables could do choral reading</a:t>
            </a:r>
          </a:p>
          <a:p>
            <a:pPr marL="228600" indent="-228600">
              <a:buAutoNum type="arabicPeriod"/>
            </a:pPr>
            <a:endParaRPr lang="en-GB" baseline="0" dirty="0" smtClean="0"/>
          </a:p>
          <a:p>
            <a:pPr marL="0" indent="0">
              <a:buNone/>
            </a:pPr>
            <a:r>
              <a:rPr lang="en-GB" baseline="0" dirty="0" smtClean="0"/>
              <a:t>TRY IN DIFFERENT voices – dinosaur, character, scared voice, confident voice etc. </a:t>
            </a:r>
          </a:p>
          <a:p>
            <a:pPr marL="0" indent="0">
              <a:buNone/>
            </a:pPr>
            <a:r>
              <a:rPr lang="en-GB" baseline="0" dirty="0" smtClean="0"/>
              <a:t>DON’T ask to read it slowly!</a:t>
            </a:r>
          </a:p>
          <a:p>
            <a:pPr marL="0" indent="0">
              <a:buNone/>
            </a:pPr>
            <a:endParaRPr lang="en-GB" baseline="0" dirty="0" smtClean="0"/>
          </a:p>
          <a:p>
            <a:pPr marL="0" indent="0">
              <a:buNone/>
            </a:pPr>
            <a:endParaRPr lang="en-GB" baseline="0" dirty="0" smtClean="0"/>
          </a:p>
          <a:p>
            <a:pPr marL="0" indent="0">
              <a:buNone/>
            </a:pPr>
            <a:r>
              <a:rPr lang="en-GB" baseline="0" dirty="0" smtClean="0"/>
              <a:t>RECORD this session for parents? Or show during workshop?????????</a:t>
            </a:r>
          </a:p>
          <a:p>
            <a:pPr marL="0" indent="0">
              <a:buNone/>
            </a:pPr>
            <a:r>
              <a:rPr lang="en-GB" baseline="0" dirty="0" smtClean="0"/>
              <a:t>TEACH reading buddies this process…</a:t>
            </a:r>
          </a:p>
          <a:p>
            <a:endParaRPr lang="en-GB" dirty="0"/>
          </a:p>
        </p:txBody>
      </p:sp>
      <p:sp>
        <p:nvSpPr>
          <p:cNvPr id="4" name="Slide Number Placeholder 3"/>
          <p:cNvSpPr>
            <a:spLocks noGrp="1"/>
          </p:cNvSpPr>
          <p:nvPr>
            <p:ph type="sldNum" sz="quarter" idx="10"/>
          </p:nvPr>
        </p:nvSpPr>
        <p:spPr/>
        <p:txBody>
          <a:bodyPr/>
          <a:lstStyle/>
          <a:p>
            <a:fld id="{41B58E7C-5EDE-41B4-933E-8CB0CAA047EC}" type="slidenum">
              <a:rPr lang="en-GB" smtClean="0"/>
              <a:t>12</a:t>
            </a:fld>
            <a:endParaRPr lang="en-GB"/>
          </a:p>
        </p:txBody>
      </p:sp>
    </p:spTree>
    <p:extLst>
      <p:ext uri="{BB962C8B-B14F-4D97-AF65-F5344CB8AC3E}">
        <p14:creationId xmlns:p14="http://schemas.microsoft.com/office/powerpoint/2010/main" val="1067072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BBAAB93A-AD25-4F9C-8E1E-85DDF33AE20F}" type="datetimeFigureOut">
              <a:rPr lang="en-GB" smtClean="0"/>
              <a:t>28/09/2021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2D86B44-33D8-4071-B36F-308A10B35100}" type="slidenum">
              <a:rPr lang="en-GB" smtClean="0"/>
              <a:t>‹#›</a:t>
            </a:fld>
            <a:endParaRPr lang="en-GB"/>
          </a:p>
        </p:txBody>
      </p:sp>
    </p:spTree>
    <p:extLst>
      <p:ext uri="{BB962C8B-B14F-4D97-AF65-F5344CB8AC3E}">
        <p14:creationId xmlns:p14="http://schemas.microsoft.com/office/powerpoint/2010/main" val="3783829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BAAB93A-AD25-4F9C-8E1E-85DDF33AE20F}" type="datetimeFigureOut">
              <a:rPr lang="en-GB" smtClean="0"/>
              <a:t>28/09/2021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2D86B44-33D8-4071-B36F-308A10B35100}" type="slidenum">
              <a:rPr lang="en-GB" smtClean="0"/>
              <a:t>‹#›</a:t>
            </a:fld>
            <a:endParaRPr lang="en-GB"/>
          </a:p>
        </p:txBody>
      </p:sp>
    </p:spTree>
    <p:extLst>
      <p:ext uri="{BB962C8B-B14F-4D97-AF65-F5344CB8AC3E}">
        <p14:creationId xmlns:p14="http://schemas.microsoft.com/office/powerpoint/2010/main" val="3226887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BAAB93A-AD25-4F9C-8E1E-85DDF33AE20F}" type="datetimeFigureOut">
              <a:rPr lang="en-GB" smtClean="0"/>
              <a:t>28/09/2021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2D86B44-33D8-4071-B36F-308A10B35100}" type="slidenum">
              <a:rPr lang="en-GB" smtClean="0"/>
              <a:t>‹#›</a:t>
            </a:fld>
            <a:endParaRPr lang="en-GB"/>
          </a:p>
        </p:txBody>
      </p:sp>
    </p:spTree>
    <p:extLst>
      <p:ext uri="{BB962C8B-B14F-4D97-AF65-F5344CB8AC3E}">
        <p14:creationId xmlns:p14="http://schemas.microsoft.com/office/powerpoint/2010/main" val="2728811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BAAB93A-AD25-4F9C-8E1E-85DDF33AE20F}" type="datetimeFigureOut">
              <a:rPr lang="en-GB" smtClean="0"/>
              <a:t>28/09/2021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2D86B44-33D8-4071-B36F-308A10B35100}" type="slidenum">
              <a:rPr lang="en-GB" smtClean="0"/>
              <a:t>‹#›</a:t>
            </a:fld>
            <a:endParaRPr lang="en-GB"/>
          </a:p>
        </p:txBody>
      </p:sp>
    </p:spTree>
    <p:extLst>
      <p:ext uri="{BB962C8B-B14F-4D97-AF65-F5344CB8AC3E}">
        <p14:creationId xmlns:p14="http://schemas.microsoft.com/office/powerpoint/2010/main" val="1978927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BAAB93A-AD25-4F9C-8E1E-85DDF33AE20F}" type="datetimeFigureOut">
              <a:rPr lang="en-GB" smtClean="0"/>
              <a:t>28/09/2021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2D86B44-33D8-4071-B36F-308A10B35100}" type="slidenum">
              <a:rPr lang="en-GB" smtClean="0"/>
              <a:t>‹#›</a:t>
            </a:fld>
            <a:endParaRPr lang="en-GB"/>
          </a:p>
        </p:txBody>
      </p:sp>
    </p:spTree>
    <p:extLst>
      <p:ext uri="{BB962C8B-B14F-4D97-AF65-F5344CB8AC3E}">
        <p14:creationId xmlns:p14="http://schemas.microsoft.com/office/powerpoint/2010/main" val="3616927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BAAB93A-AD25-4F9C-8E1E-85DDF33AE20F}" type="datetimeFigureOut">
              <a:rPr lang="en-GB" smtClean="0"/>
              <a:t>28/09/2021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2D86B44-33D8-4071-B36F-308A10B35100}" type="slidenum">
              <a:rPr lang="en-GB" smtClean="0"/>
              <a:t>‹#›</a:t>
            </a:fld>
            <a:endParaRPr lang="en-GB"/>
          </a:p>
        </p:txBody>
      </p:sp>
    </p:spTree>
    <p:extLst>
      <p:ext uri="{BB962C8B-B14F-4D97-AF65-F5344CB8AC3E}">
        <p14:creationId xmlns:p14="http://schemas.microsoft.com/office/powerpoint/2010/main" val="3948488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BBAAB93A-AD25-4F9C-8E1E-85DDF33AE20F}" type="datetimeFigureOut">
              <a:rPr lang="en-GB" smtClean="0"/>
              <a:t>28/09/2021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2D86B44-33D8-4071-B36F-308A10B35100}" type="slidenum">
              <a:rPr lang="en-GB" smtClean="0"/>
              <a:t>‹#›</a:t>
            </a:fld>
            <a:endParaRPr lang="en-GB"/>
          </a:p>
        </p:txBody>
      </p:sp>
    </p:spTree>
    <p:extLst>
      <p:ext uri="{BB962C8B-B14F-4D97-AF65-F5344CB8AC3E}">
        <p14:creationId xmlns:p14="http://schemas.microsoft.com/office/powerpoint/2010/main" val="1465679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BBAAB93A-AD25-4F9C-8E1E-85DDF33AE20F}" type="datetimeFigureOut">
              <a:rPr lang="en-GB" smtClean="0"/>
              <a:t>28/09/2021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2D86B44-33D8-4071-B36F-308A10B35100}" type="slidenum">
              <a:rPr lang="en-GB" smtClean="0"/>
              <a:t>‹#›</a:t>
            </a:fld>
            <a:endParaRPr lang="en-GB"/>
          </a:p>
        </p:txBody>
      </p:sp>
    </p:spTree>
    <p:extLst>
      <p:ext uri="{BB962C8B-B14F-4D97-AF65-F5344CB8AC3E}">
        <p14:creationId xmlns:p14="http://schemas.microsoft.com/office/powerpoint/2010/main" val="2116022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AAB93A-AD25-4F9C-8E1E-85DDF33AE20F}" type="datetimeFigureOut">
              <a:rPr lang="en-GB" smtClean="0"/>
              <a:t>28/09/2021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2D86B44-33D8-4071-B36F-308A10B35100}" type="slidenum">
              <a:rPr lang="en-GB" smtClean="0"/>
              <a:t>‹#›</a:t>
            </a:fld>
            <a:endParaRPr lang="en-GB"/>
          </a:p>
        </p:txBody>
      </p:sp>
    </p:spTree>
    <p:extLst>
      <p:ext uri="{BB962C8B-B14F-4D97-AF65-F5344CB8AC3E}">
        <p14:creationId xmlns:p14="http://schemas.microsoft.com/office/powerpoint/2010/main" val="19068034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BAAB93A-AD25-4F9C-8E1E-85DDF33AE20F}" type="datetimeFigureOut">
              <a:rPr lang="en-GB" smtClean="0"/>
              <a:t>28/09/2021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2D86B44-33D8-4071-B36F-308A10B35100}" type="slidenum">
              <a:rPr lang="en-GB" smtClean="0"/>
              <a:t>‹#›</a:t>
            </a:fld>
            <a:endParaRPr lang="en-GB"/>
          </a:p>
        </p:txBody>
      </p:sp>
    </p:spTree>
    <p:extLst>
      <p:ext uri="{BB962C8B-B14F-4D97-AF65-F5344CB8AC3E}">
        <p14:creationId xmlns:p14="http://schemas.microsoft.com/office/powerpoint/2010/main" val="4168039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BAAB93A-AD25-4F9C-8E1E-85DDF33AE20F}" type="datetimeFigureOut">
              <a:rPr lang="en-GB" smtClean="0"/>
              <a:t>28/09/2021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2D86B44-33D8-4071-B36F-308A10B35100}" type="slidenum">
              <a:rPr lang="en-GB" smtClean="0"/>
              <a:t>‹#›</a:t>
            </a:fld>
            <a:endParaRPr lang="en-GB"/>
          </a:p>
        </p:txBody>
      </p:sp>
    </p:spTree>
    <p:extLst>
      <p:ext uri="{BB962C8B-B14F-4D97-AF65-F5344CB8AC3E}">
        <p14:creationId xmlns:p14="http://schemas.microsoft.com/office/powerpoint/2010/main" val="8228464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AAB93A-AD25-4F9C-8E1E-85DDF33AE20F}" type="datetimeFigureOut">
              <a:rPr lang="en-GB" smtClean="0"/>
              <a:t>28/09/2021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D86B44-33D8-4071-B36F-308A10B35100}" type="slidenum">
              <a:rPr lang="en-GB" smtClean="0"/>
              <a:t>‹#›</a:t>
            </a:fld>
            <a:endParaRPr lang="en-GB"/>
          </a:p>
        </p:txBody>
      </p:sp>
    </p:spTree>
    <p:extLst>
      <p:ext uri="{BB962C8B-B14F-4D97-AF65-F5344CB8AC3E}">
        <p14:creationId xmlns:p14="http://schemas.microsoft.com/office/powerpoint/2010/main" val="38169245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A teaching sequence focusing on improving reading fluency</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5663691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739956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dirty="0" smtClean="0"/>
              <a:t>Read after me – using the echo reading technique</a:t>
            </a:r>
          </a:p>
          <a:p>
            <a:endParaRPr lang="en-GB" dirty="0"/>
          </a:p>
          <a:p>
            <a:pPr marL="0" indent="0">
              <a:buNone/>
            </a:pPr>
            <a:r>
              <a:rPr lang="en-GB" sz="4400" dirty="0" smtClean="0"/>
              <a:t>Boo!</a:t>
            </a:r>
          </a:p>
          <a:p>
            <a:pPr marL="0" indent="0">
              <a:buNone/>
            </a:pPr>
            <a:r>
              <a:rPr lang="en-GB" sz="4400" dirty="0" smtClean="0"/>
              <a:t>She </a:t>
            </a:r>
            <a:r>
              <a:rPr lang="en-GB" sz="4400" dirty="0"/>
              <a:t>didn’t like it at all when her father had to go down to London and, for the first time, she had to sleep alone in the old house.</a:t>
            </a:r>
          </a:p>
          <a:p>
            <a:endParaRPr lang="en-GB" dirty="0"/>
          </a:p>
        </p:txBody>
      </p:sp>
      <p:pic>
        <p:nvPicPr>
          <p:cNvPr id="4" name="Boo step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0903" y="827898"/>
            <a:ext cx="406400" cy="406400"/>
          </a:xfrm>
          <a:prstGeom prst="rect">
            <a:avLst/>
          </a:prstGeom>
        </p:spPr>
      </p:pic>
      <p:sp>
        <p:nvSpPr>
          <p:cNvPr id="8" name="Title 7"/>
          <p:cNvSpPr>
            <a:spLocks noGrp="1"/>
          </p:cNvSpPr>
          <p:nvPr>
            <p:ph type="title"/>
          </p:nvPr>
        </p:nvSpPr>
        <p:spPr>
          <a:xfrm>
            <a:off x="838200" y="365125"/>
            <a:ext cx="7180385" cy="1325563"/>
          </a:xfrm>
        </p:spPr>
        <p:txBody>
          <a:bodyPr/>
          <a:lstStyle/>
          <a:p>
            <a:endParaRPr lang="en-GB" dirty="0"/>
          </a:p>
        </p:txBody>
      </p:sp>
      <p:sp>
        <p:nvSpPr>
          <p:cNvPr id="9" name="Title 3"/>
          <p:cNvSpPr txBox="1">
            <a:spLocks/>
          </p:cNvSpPr>
          <p:nvPr/>
        </p:nvSpPr>
        <p:spPr>
          <a:xfrm>
            <a:off x="838200" y="365125"/>
            <a:ext cx="5608782" cy="1325563"/>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GB" sz="2000" b="1" smtClean="0">
                <a:solidFill>
                  <a:schemeClr val="tx1"/>
                </a:solidFill>
              </a:rPr>
              <a:t>Step 4 – re-read the text </a:t>
            </a:r>
            <a:r>
              <a:rPr lang="en-GB" sz="2800" b="1" i="1" smtClean="0">
                <a:solidFill>
                  <a:schemeClr val="tx1"/>
                </a:solidFill>
              </a:rPr>
              <a:t>with</a:t>
            </a:r>
            <a:r>
              <a:rPr lang="en-GB" sz="2000" b="1" smtClean="0">
                <a:solidFill>
                  <a:schemeClr val="tx1"/>
                </a:solidFill>
              </a:rPr>
              <a:t> the group, e.g. echo and choral reading</a:t>
            </a:r>
            <a:endParaRPr lang="en-GB" sz="2000" b="1" dirty="0">
              <a:solidFill>
                <a:schemeClr val="tx1"/>
              </a:solidFill>
            </a:endParaRPr>
          </a:p>
        </p:txBody>
      </p:sp>
    </p:spTree>
    <p:extLst>
      <p:ext uri="{BB962C8B-B14F-4D97-AF65-F5344CB8AC3E}">
        <p14:creationId xmlns:p14="http://schemas.microsoft.com/office/powerpoint/2010/main" val="1811819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54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dirty="0" smtClean="0"/>
              <a:t>Read with  me – using the choral reading technique</a:t>
            </a:r>
          </a:p>
          <a:p>
            <a:endParaRPr lang="en-GB" dirty="0"/>
          </a:p>
          <a:p>
            <a:pPr marL="0" indent="0">
              <a:buNone/>
            </a:pPr>
            <a:r>
              <a:rPr lang="en-GB" sz="4400" dirty="0" smtClean="0"/>
              <a:t>Boo!</a:t>
            </a:r>
          </a:p>
          <a:p>
            <a:pPr marL="0" indent="0">
              <a:buNone/>
            </a:pPr>
            <a:r>
              <a:rPr lang="en-GB" sz="4400" dirty="0" smtClean="0"/>
              <a:t>She </a:t>
            </a:r>
            <a:r>
              <a:rPr lang="en-GB" sz="4400" dirty="0"/>
              <a:t>didn’t like it at all when her father had to go down to London and, for the first time, she had to sleep alone in the old house.</a:t>
            </a:r>
          </a:p>
          <a:p>
            <a:endParaRPr lang="en-GB" dirty="0"/>
          </a:p>
        </p:txBody>
      </p:sp>
      <p:pic>
        <p:nvPicPr>
          <p:cNvPr id="5" name="Boo step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86982" y="824706"/>
            <a:ext cx="406400" cy="406400"/>
          </a:xfrm>
          <a:prstGeom prst="rect">
            <a:avLst/>
          </a:prstGeom>
        </p:spPr>
      </p:pic>
      <p:sp>
        <p:nvSpPr>
          <p:cNvPr id="6" name="Title 3"/>
          <p:cNvSpPr>
            <a:spLocks noGrp="1"/>
          </p:cNvSpPr>
          <p:nvPr>
            <p:ph type="title"/>
          </p:nvPr>
        </p:nvSpPr>
        <p:spPr>
          <a:xfrm>
            <a:off x="838200" y="365125"/>
            <a:ext cx="5608782" cy="1325563"/>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schemeClr val="tx1"/>
                </a:solidFill>
              </a:rPr>
              <a:t>Step 4 – re-read the text </a:t>
            </a:r>
            <a:r>
              <a:rPr lang="en-GB" sz="2800" b="1" i="1" dirty="0" smtClean="0">
                <a:solidFill>
                  <a:schemeClr val="tx1"/>
                </a:solidFill>
              </a:rPr>
              <a:t>with</a:t>
            </a:r>
            <a:r>
              <a:rPr lang="en-GB" sz="2000" b="1" dirty="0" smtClean="0">
                <a:solidFill>
                  <a:schemeClr val="tx1"/>
                </a:solidFill>
              </a:rPr>
              <a:t> the group, e.g. echo and choral reading</a:t>
            </a:r>
            <a:endParaRPr lang="en-GB" sz="2000" b="1" dirty="0">
              <a:solidFill>
                <a:schemeClr val="tx1"/>
              </a:solidFill>
            </a:endParaRPr>
          </a:p>
        </p:txBody>
      </p:sp>
    </p:spTree>
    <p:extLst>
      <p:ext uri="{BB962C8B-B14F-4D97-AF65-F5344CB8AC3E}">
        <p14:creationId xmlns:p14="http://schemas.microsoft.com/office/powerpoint/2010/main" val="42276064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8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r>
              <a:rPr lang="en-GB" dirty="0" smtClean="0"/>
              <a:t>Practise reading aloud in your pair</a:t>
            </a:r>
          </a:p>
          <a:p>
            <a:pPr marL="514350" indent="-514350">
              <a:buFont typeface="+mj-lt"/>
              <a:buAutoNum type="arabicPeriod"/>
            </a:pPr>
            <a:r>
              <a:rPr lang="en-GB" dirty="0" smtClean="0"/>
              <a:t>Echo read – take it in turns to lead the reading and the other echo your phrasing and intonation</a:t>
            </a:r>
          </a:p>
          <a:p>
            <a:pPr marL="514350" indent="-514350">
              <a:buFont typeface="+mj-lt"/>
              <a:buAutoNum type="arabicPeriod"/>
            </a:pPr>
            <a:r>
              <a:rPr lang="en-GB" dirty="0" smtClean="0"/>
              <a:t>Choral read – read the text together, in turn being the leading or dominant voice</a:t>
            </a:r>
          </a:p>
          <a:p>
            <a:endParaRPr lang="en-GB" dirty="0" smtClean="0"/>
          </a:p>
          <a:p>
            <a:endParaRPr lang="en-GB" dirty="0"/>
          </a:p>
          <a:p>
            <a:pPr marL="0" indent="0">
              <a:buNone/>
            </a:pPr>
            <a:r>
              <a:rPr lang="en-GB" sz="4400" dirty="0" smtClean="0"/>
              <a:t>Boo!</a:t>
            </a:r>
          </a:p>
          <a:p>
            <a:pPr marL="0" indent="0">
              <a:buNone/>
            </a:pPr>
            <a:r>
              <a:rPr lang="en-GB" sz="4400" dirty="0" smtClean="0"/>
              <a:t>She </a:t>
            </a:r>
            <a:r>
              <a:rPr lang="en-GB" sz="4400" dirty="0"/>
              <a:t>didn’t like it at all when her father had to go down to London and, for the first time, she had to sleep alone in the old house.</a:t>
            </a:r>
          </a:p>
          <a:p>
            <a:endParaRPr lang="en-GB" dirty="0"/>
          </a:p>
        </p:txBody>
      </p:sp>
      <p:sp>
        <p:nvSpPr>
          <p:cNvPr id="4" name="Title 3"/>
          <p:cNvSpPr>
            <a:spLocks noGrp="1"/>
          </p:cNvSpPr>
          <p:nvPr>
            <p:ph type="title"/>
          </p:nvPr>
        </p:nvSpPr>
        <p:spPr>
          <a:xfrm>
            <a:off x="838200" y="365125"/>
            <a:ext cx="5608782" cy="1325563"/>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schemeClr val="tx1"/>
                </a:solidFill>
              </a:rPr>
              <a:t>Step 5 – children practise reading </a:t>
            </a:r>
            <a:r>
              <a:rPr lang="en-GB" sz="2800" b="1" dirty="0" smtClean="0">
                <a:solidFill>
                  <a:schemeClr val="tx1"/>
                </a:solidFill>
              </a:rPr>
              <a:t>together</a:t>
            </a:r>
            <a:endParaRPr lang="en-GB" sz="2800" b="1" dirty="0">
              <a:solidFill>
                <a:schemeClr val="tx1"/>
              </a:solidFill>
            </a:endParaRPr>
          </a:p>
        </p:txBody>
      </p:sp>
    </p:spTree>
    <p:extLst>
      <p:ext uri="{BB962C8B-B14F-4D97-AF65-F5344CB8AC3E}">
        <p14:creationId xmlns:p14="http://schemas.microsoft.com/office/powerpoint/2010/main" val="5796852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Reading fluency lessons</a:t>
            </a:r>
            <a:endParaRPr lang="en-GB" dirty="0"/>
          </a:p>
        </p:txBody>
      </p:sp>
      <p:sp>
        <p:nvSpPr>
          <p:cNvPr id="3" name="Content Placeholder 2"/>
          <p:cNvSpPr>
            <a:spLocks noGrp="1"/>
          </p:cNvSpPr>
          <p:nvPr>
            <p:ph idx="1"/>
          </p:nvPr>
        </p:nvSpPr>
        <p:spPr/>
        <p:txBody>
          <a:bodyPr>
            <a:normAutofit/>
          </a:bodyPr>
          <a:lstStyle/>
          <a:p>
            <a:pPr lvl="0"/>
            <a:r>
              <a:rPr lang="en-GB" dirty="0"/>
              <a:t>In </a:t>
            </a:r>
            <a:r>
              <a:rPr lang="en-GB" dirty="0" smtClean="0"/>
              <a:t>a reading </a:t>
            </a:r>
            <a:r>
              <a:rPr lang="en-GB" dirty="0"/>
              <a:t>fluency </a:t>
            </a:r>
            <a:r>
              <a:rPr lang="en-GB" dirty="0" smtClean="0"/>
              <a:t>lesson </a:t>
            </a:r>
            <a:r>
              <a:rPr lang="en-GB" dirty="0"/>
              <a:t>the </a:t>
            </a:r>
            <a:r>
              <a:rPr lang="en-GB" dirty="0" smtClean="0"/>
              <a:t>member of staff models </a:t>
            </a:r>
            <a:r>
              <a:rPr lang="en-GB" dirty="0"/>
              <a:t>effective and expressive reading a number of times, and points out the clues that lead them to read the text that way. The group are given multiple opportunities to practise reading aloud and improve their fluency, expression and </a:t>
            </a:r>
            <a:r>
              <a:rPr lang="en-GB" dirty="0" smtClean="0"/>
              <a:t>phrasing</a:t>
            </a:r>
          </a:p>
          <a:p>
            <a:pPr lvl="0"/>
            <a:endParaRPr lang="en-GB" dirty="0"/>
          </a:p>
          <a:p>
            <a:pPr lvl="0"/>
            <a:r>
              <a:rPr lang="en-GB" dirty="0" smtClean="0"/>
              <a:t>We can express the lesson structure as a series of steps</a:t>
            </a:r>
          </a:p>
          <a:p>
            <a:pPr lvl="0"/>
            <a:endParaRPr lang="en-GB" dirty="0"/>
          </a:p>
          <a:p>
            <a:pPr marL="0" lvl="0" indent="0">
              <a:buNone/>
            </a:pPr>
            <a:endParaRPr lang="en-GB" dirty="0"/>
          </a:p>
          <a:p>
            <a:endParaRPr lang="en-GB" dirty="0"/>
          </a:p>
        </p:txBody>
      </p:sp>
    </p:spTree>
    <p:extLst>
      <p:ext uri="{BB962C8B-B14F-4D97-AF65-F5344CB8AC3E}">
        <p14:creationId xmlns:p14="http://schemas.microsoft.com/office/powerpoint/2010/main" val="36969427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nvPr>
        </p:nvGraphicFramePr>
        <p:xfrm>
          <a:off x="129308" y="101600"/>
          <a:ext cx="10386291" cy="6075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8820727" y="4969164"/>
            <a:ext cx="1496291" cy="646331"/>
          </a:xfrm>
          <a:prstGeom prst="rect">
            <a:avLst/>
          </a:prstGeom>
          <a:noFill/>
        </p:spPr>
        <p:txBody>
          <a:bodyPr wrap="square" rtlCol="0">
            <a:spAutoFit/>
          </a:bodyPr>
          <a:lstStyle/>
          <a:p>
            <a:endParaRPr lang="en-GB" dirty="0" smtClean="0"/>
          </a:p>
          <a:p>
            <a:pPr marL="285750" indent="-285750">
              <a:buFont typeface="Arial" panose="020B0604020202020204" pitchFamily="34" charset="0"/>
              <a:buChar char="•"/>
            </a:pPr>
            <a:r>
              <a:rPr lang="en-GB" dirty="0" smtClean="0"/>
              <a:t>Step 5</a:t>
            </a:r>
            <a:endParaRPr lang="en-GB" dirty="0"/>
          </a:p>
        </p:txBody>
      </p:sp>
      <p:sp>
        <p:nvSpPr>
          <p:cNvPr id="6" name="TextBox 5"/>
          <p:cNvSpPr txBox="1"/>
          <p:nvPr/>
        </p:nvSpPr>
        <p:spPr>
          <a:xfrm>
            <a:off x="7499927" y="4193309"/>
            <a:ext cx="1219200" cy="369332"/>
          </a:xfrm>
          <a:prstGeom prst="rect">
            <a:avLst/>
          </a:prstGeom>
          <a:noFill/>
        </p:spPr>
        <p:txBody>
          <a:bodyPr wrap="square" rtlCol="0">
            <a:spAutoFit/>
          </a:bodyPr>
          <a:lstStyle/>
          <a:p>
            <a:pPr marL="285750" indent="-285750">
              <a:buFont typeface="Arial" panose="020B0604020202020204" pitchFamily="34" charset="0"/>
              <a:buChar char="•"/>
            </a:pPr>
            <a:r>
              <a:rPr lang="en-GB" dirty="0" smtClean="0"/>
              <a:t>Step 4 </a:t>
            </a:r>
            <a:endParaRPr lang="en-GB" dirty="0"/>
          </a:p>
        </p:txBody>
      </p:sp>
      <p:sp>
        <p:nvSpPr>
          <p:cNvPr id="7" name="TextBox 6"/>
          <p:cNvSpPr txBox="1"/>
          <p:nvPr/>
        </p:nvSpPr>
        <p:spPr>
          <a:xfrm>
            <a:off x="6317673" y="822036"/>
            <a:ext cx="3546763" cy="646331"/>
          </a:xfrm>
          <a:prstGeom prst="rect">
            <a:avLst/>
          </a:prstGeom>
          <a:noFill/>
        </p:spPr>
        <p:txBody>
          <a:bodyPr wrap="square" rtlCol="0">
            <a:spAutoFit/>
          </a:bodyPr>
          <a:lstStyle/>
          <a:p>
            <a:r>
              <a:rPr lang="en-GB" b="1" dirty="0" smtClean="0"/>
              <a:t>Reading Fluency Lesson sequence </a:t>
            </a:r>
          </a:p>
          <a:p>
            <a:r>
              <a:rPr lang="en-GB" b="1" dirty="0" smtClean="0"/>
              <a:t>(Over 2 lessons) </a:t>
            </a:r>
            <a:endParaRPr lang="en-GB" b="1" dirty="0"/>
          </a:p>
        </p:txBody>
      </p:sp>
    </p:spTree>
    <p:extLst>
      <p:ext uri="{BB962C8B-B14F-4D97-AF65-F5344CB8AC3E}">
        <p14:creationId xmlns:p14="http://schemas.microsoft.com/office/powerpoint/2010/main" val="41045841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
            </a:r>
            <a:br>
              <a:rPr lang="en-GB" dirty="0" smtClean="0"/>
            </a:br>
            <a:r>
              <a:rPr lang="en-GB" dirty="0"/>
              <a:t/>
            </a:r>
            <a:br>
              <a:rPr lang="en-GB" dirty="0"/>
            </a:br>
            <a:r>
              <a:rPr lang="en-GB" dirty="0" smtClean="0"/>
              <a:t/>
            </a:r>
            <a:br>
              <a:rPr lang="en-GB" dirty="0" smtClean="0"/>
            </a:br>
            <a:r>
              <a:rPr lang="en-GB" dirty="0" smtClean="0"/>
              <a:t>Fluency </a:t>
            </a:r>
            <a:br>
              <a:rPr lang="en-GB" dirty="0" smtClean="0"/>
            </a:br>
            <a:r>
              <a:rPr lang="en-GB" dirty="0" smtClean="0"/>
              <a:t>lesson </a:t>
            </a:r>
            <a:br>
              <a:rPr lang="en-GB" dirty="0" smtClean="0"/>
            </a:br>
            <a:r>
              <a:rPr lang="en-GB" dirty="0" smtClean="0"/>
              <a:t>planning </a:t>
            </a:r>
            <a:br>
              <a:rPr lang="en-GB" dirty="0" smtClean="0"/>
            </a:br>
            <a:r>
              <a:rPr lang="en-GB" dirty="0" smtClean="0"/>
              <a:t>outline </a:t>
            </a:r>
            <a:br>
              <a:rPr lang="en-GB" dirty="0" smtClean="0"/>
            </a:br>
            <a:r>
              <a:rPr lang="en-GB" dirty="0" smtClean="0"/>
              <a:t>and format </a:t>
            </a:r>
            <a:br>
              <a:rPr lang="en-GB" dirty="0" smtClean="0"/>
            </a:br>
            <a:endParaRPr lang="en-GB" dirty="0"/>
          </a:p>
        </p:txBody>
      </p:sp>
      <p:pic>
        <p:nvPicPr>
          <p:cNvPr id="4" name="Content Placeholder 3"/>
          <p:cNvPicPr>
            <a:picLocks noGrp="1" noChangeAspect="1"/>
          </p:cNvPicPr>
          <p:nvPr>
            <p:ph idx="1"/>
          </p:nvPr>
        </p:nvPicPr>
        <p:blipFill>
          <a:blip r:embed="rId2"/>
          <a:stretch>
            <a:fillRect/>
          </a:stretch>
        </p:blipFill>
        <p:spPr>
          <a:xfrm>
            <a:off x="3886200" y="98323"/>
            <a:ext cx="7648112" cy="6587611"/>
          </a:xfrm>
          <a:prstGeom prst="rect">
            <a:avLst/>
          </a:prstGeom>
        </p:spPr>
      </p:pic>
    </p:spTree>
    <p:extLst>
      <p:ext uri="{BB962C8B-B14F-4D97-AF65-F5344CB8AC3E}">
        <p14:creationId xmlns:p14="http://schemas.microsoft.com/office/powerpoint/2010/main" val="7766233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Boo!</a:t>
            </a:r>
            <a:endParaRPr lang="en-GB" dirty="0"/>
          </a:p>
        </p:txBody>
      </p:sp>
      <p:pic>
        <p:nvPicPr>
          <p:cNvPr id="6" name="Content Placeholder 5"/>
          <p:cNvPicPr>
            <a:picLocks noGrp="1" noChangeAspect="1"/>
          </p:cNvPicPr>
          <p:nvPr>
            <p:ph idx="1"/>
          </p:nvPr>
        </p:nvPicPr>
        <p:blipFill>
          <a:blip r:embed="rId3"/>
          <a:stretch>
            <a:fillRect/>
          </a:stretch>
        </p:blipFill>
        <p:spPr>
          <a:xfrm>
            <a:off x="3186546" y="1825625"/>
            <a:ext cx="5569528" cy="4351338"/>
          </a:xfrm>
          <a:prstGeom prst="rect">
            <a:avLst/>
          </a:prstGeom>
        </p:spPr>
      </p:pic>
    </p:spTree>
    <p:extLst>
      <p:ext uri="{BB962C8B-B14F-4D97-AF65-F5344CB8AC3E}">
        <p14:creationId xmlns:p14="http://schemas.microsoft.com/office/powerpoint/2010/main" val="31850489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nvPr>
        </p:nvGraphicFramePr>
        <p:xfrm>
          <a:off x="129308" y="101600"/>
          <a:ext cx="10386291" cy="6075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8820727" y="4969164"/>
            <a:ext cx="1496291" cy="646331"/>
          </a:xfrm>
          <a:prstGeom prst="rect">
            <a:avLst/>
          </a:prstGeom>
          <a:noFill/>
        </p:spPr>
        <p:txBody>
          <a:bodyPr wrap="square" rtlCol="0">
            <a:spAutoFit/>
          </a:bodyPr>
          <a:lstStyle/>
          <a:p>
            <a:endParaRPr lang="en-GB" dirty="0" smtClean="0"/>
          </a:p>
          <a:p>
            <a:pPr marL="285750" indent="-285750">
              <a:buFont typeface="Arial" panose="020B0604020202020204" pitchFamily="34" charset="0"/>
              <a:buChar char="•"/>
            </a:pPr>
            <a:r>
              <a:rPr lang="en-GB" dirty="0" smtClean="0"/>
              <a:t>Step 5</a:t>
            </a:r>
            <a:endParaRPr lang="en-GB" dirty="0"/>
          </a:p>
        </p:txBody>
      </p:sp>
      <p:sp>
        <p:nvSpPr>
          <p:cNvPr id="6" name="TextBox 5"/>
          <p:cNvSpPr txBox="1"/>
          <p:nvPr/>
        </p:nvSpPr>
        <p:spPr>
          <a:xfrm>
            <a:off x="7499927" y="4193309"/>
            <a:ext cx="1219200" cy="369332"/>
          </a:xfrm>
          <a:prstGeom prst="rect">
            <a:avLst/>
          </a:prstGeom>
          <a:noFill/>
        </p:spPr>
        <p:txBody>
          <a:bodyPr wrap="square" rtlCol="0">
            <a:spAutoFit/>
          </a:bodyPr>
          <a:lstStyle/>
          <a:p>
            <a:pPr marL="285750" indent="-285750">
              <a:buFont typeface="Arial" panose="020B0604020202020204" pitchFamily="34" charset="0"/>
              <a:buChar char="•"/>
            </a:pPr>
            <a:r>
              <a:rPr lang="en-GB" dirty="0" smtClean="0"/>
              <a:t>Step 4 </a:t>
            </a:r>
            <a:endParaRPr lang="en-GB" dirty="0"/>
          </a:p>
        </p:txBody>
      </p:sp>
      <p:sp>
        <p:nvSpPr>
          <p:cNvPr id="7" name="TextBox 6"/>
          <p:cNvSpPr txBox="1"/>
          <p:nvPr/>
        </p:nvSpPr>
        <p:spPr>
          <a:xfrm>
            <a:off x="6317673" y="822036"/>
            <a:ext cx="3546763" cy="646331"/>
          </a:xfrm>
          <a:prstGeom prst="rect">
            <a:avLst/>
          </a:prstGeom>
          <a:noFill/>
        </p:spPr>
        <p:txBody>
          <a:bodyPr wrap="square" rtlCol="0">
            <a:spAutoFit/>
          </a:bodyPr>
          <a:lstStyle/>
          <a:p>
            <a:r>
              <a:rPr lang="en-GB" b="1" dirty="0" smtClean="0"/>
              <a:t>Reading Fluency Lesson sequence </a:t>
            </a:r>
          </a:p>
          <a:p>
            <a:r>
              <a:rPr lang="en-GB" b="1" dirty="0" smtClean="0"/>
              <a:t>(over 2 lessons) </a:t>
            </a:r>
            <a:endParaRPr lang="en-GB" b="1" dirty="0"/>
          </a:p>
        </p:txBody>
      </p:sp>
    </p:spTree>
    <p:extLst>
      <p:ext uri="{BB962C8B-B14F-4D97-AF65-F5344CB8AC3E}">
        <p14:creationId xmlns:p14="http://schemas.microsoft.com/office/powerpoint/2010/main" val="39833162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endParaRPr lang="en-GB" sz="4400" dirty="0" smtClean="0"/>
          </a:p>
          <a:p>
            <a:pPr marL="0" indent="0">
              <a:buNone/>
            </a:pPr>
            <a:r>
              <a:rPr lang="en-GB" sz="4400" dirty="0" smtClean="0"/>
              <a:t>Boo!</a:t>
            </a:r>
          </a:p>
          <a:p>
            <a:pPr marL="0" indent="0">
              <a:buNone/>
            </a:pPr>
            <a:r>
              <a:rPr lang="en-GB" sz="4400" dirty="0" smtClean="0"/>
              <a:t>She didn’t like it at all when her father had to go down to London and, for the first time, she had to sleep alone in the old house.</a:t>
            </a:r>
            <a:endParaRPr lang="en-GB" sz="4400" dirty="0"/>
          </a:p>
        </p:txBody>
      </p:sp>
      <p:pic>
        <p:nvPicPr>
          <p:cNvPr id="5" name="Boo! section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48437" y="935182"/>
            <a:ext cx="406400" cy="406400"/>
          </a:xfrm>
          <a:prstGeom prst="rect">
            <a:avLst/>
          </a:prstGeom>
        </p:spPr>
      </p:pic>
      <p:sp>
        <p:nvSpPr>
          <p:cNvPr id="6" name="Title 5"/>
          <p:cNvSpPr>
            <a:spLocks noGrp="1"/>
          </p:cNvSpPr>
          <p:nvPr>
            <p:ph type="title"/>
          </p:nvPr>
        </p:nvSpPr>
        <p:spPr>
          <a:xfrm>
            <a:off x="838200" y="365125"/>
            <a:ext cx="4980709" cy="1325563"/>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schemeClr val="tx1"/>
                </a:solidFill>
              </a:rPr>
              <a:t>Step 1 – model the reading </a:t>
            </a:r>
            <a:r>
              <a:rPr lang="en-GB" sz="2800" b="1" i="1" dirty="0" smtClean="0">
                <a:solidFill>
                  <a:schemeClr val="tx1"/>
                </a:solidFill>
              </a:rPr>
              <a:t>to</a:t>
            </a:r>
            <a:r>
              <a:rPr lang="en-GB" sz="2000" b="1" dirty="0" smtClean="0">
                <a:solidFill>
                  <a:schemeClr val="tx1"/>
                </a:solidFill>
              </a:rPr>
              <a:t> the group </a:t>
            </a:r>
            <a:endParaRPr lang="en-GB" sz="2000" b="1" dirty="0">
              <a:solidFill>
                <a:schemeClr val="tx1"/>
              </a:solidFill>
            </a:endParaRPr>
          </a:p>
        </p:txBody>
      </p:sp>
    </p:spTree>
    <p:extLst>
      <p:ext uri="{BB962C8B-B14F-4D97-AF65-F5344CB8AC3E}">
        <p14:creationId xmlns:p14="http://schemas.microsoft.com/office/powerpoint/2010/main" val="13785308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0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endParaRPr lang="en-GB" sz="4400" dirty="0"/>
          </a:p>
        </p:txBody>
      </p:sp>
      <p:graphicFrame>
        <p:nvGraphicFramePr>
          <p:cNvPr id="6" name="Table 5"/>
          <p:cNvGraphicFramePr>
            <a:graphicFrameLocks noGrp="1"/>
          </p:cNvGraphicFramePr>
          <p:nvPr>
            <p:extLst/>
          </p:nvPr>
        </p:nvGraphicFramePr>
        <p:xfrm>
          <a:off x="838200" y="1690688"/>
          <a:ext cx="10515600" cy="4876367"/>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1555568697"/>
                    </a:ext>
                  </a:extLst>
                </a:gridCol>
                <a:gridCol w="10099040">
                  <a:extLst>
                    <a:ext uri="{9D8B030D-6E8A-4147-A177-3AD203B41FA5}">
                      <a16:colId xmlns:a16="http://schemas.microsoft.com/office/drawing/2014/main" val="1187816905"/>
                    </a:ext>
                  </a:extLst>
                </a:gridCol>
                <a:gridCol w="208280">
                  <a:extLst>
                    <a:ext uri="{9D8B030D-6E8A-4147-A177-3AD203B41FA5}">
                      <a16:colId xmlns:a16="http://schemas.microsoft.com/office/drawing/2014/main" val="3121396915"/>
                    </a:ext>
                  </a:extLst>
                </a:gridCol>
              </a:tblGrid>
              <a:tr h="4876367">
                <a:tc>
                  <a:txBody>
                    <a:bodyPr/>
                    <a:lstStyle/>
                    <a:p>
                      <a:endParaRPr lang="en-GB"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6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36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3600" dirty="0" smtClean="0"/>
                        <a:t>Boo!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3600" dirty="0" smtClean="0"/>
                        <a:t>She didn’t like it at all when her father had to go down to London and, for the first time, she had to sleep alone in the old house.</a:t>
                      </a:r>
                    </a:p>
                    <a:p>
                      <a:endParaRPr lang="en-GB"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solidFill>
                  </a:tcPr>
                </a:tc>
                <a:tc>
                  <a:txBody>
                    <a:bodyPr/>
                    <a:lstStyle/>
                    <a:p>
                      <a:endParaRPr lang="en-GB"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701544379"/>
                  </a:ext>
                </a:extLst>
              </a:tr>
            </a:tbl>
          </a:graphicData>
        </a:graphic>
      </p:graphicFrame>
      <p:sp>
        <p:nvSpPr>
          <p:cNvPr id="12" name="Line Callout 2 11"/>
          <p:cNvSpPr/>
          <p:nvPr/>
        </p:nvSpPr>
        <p:spPr>
          <a:xfrm>
            <a:off x="6225309" y="2586182"/>
            <a:ext cx="2438400" cy="609030"/>
          </a:xfrm>
          <a:prstGeom prst="borderCallout2">
            <a:avLst>
              <a:gd name="adj1" fmla="val 27412"/>
              <a:gd name="adj2" fmla="val -400"/>
              <a:gd name="adj3" fmla="val 62060"/>
              <a:gd name="adj4" fmla="val -10177"/>
              <a:gd name="adj5" fmla="val 162233"/>
              <a:gd name="adj6" fmla="val -45530"/>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dirty="0" smtClean="0"/>
          </a:p>
          <a:p>
            <a:pPr algn="ctr"/>
            <a:r>
              <a:rPr lang="en-GB" dirty="0" smtClean="0"/>
              <a:t>Natural (slight) pause after </a:t>
            </a:r>
            <a:r>
              <a:rPr lang="en-GB" i="1" dirty="0" smtClean="0"/>
              <a:t>all</a:t>
            </a:r>
          </a:p>
          <a:p>
            <a:pPr algn="ctr"/>
            <a:endParaRPr lang="en-GB" dirty="0"/>
          </a:p>
        </p:txBody>
      </p:sp>
      <p:sp>
        <p:nvSpPr>
          <p:cNvPr id="13" name="Line Callout 3 12"/>
          <p:cNvSpPr/>
          <p:nvPr/>
        </p:nvSpPr>
        <p:spPr>
          <a:xfrm>
            <a:off x="1462809" y="1754340"/>
            <a:ext cx="2669576" cy="1129538"/>
          </a:xfrm>
          <a:prstGeom prst="borderCallout3">
            <a:avLst>
              <a:gd name="adj1" fmla="val 102634"/>
              <a:gd name="adj2" fmla="val 60707"/>
              <a:gd name="adj3" fmla="val 129282"/>
              <a:gd name="adj4" fmla="val 89729"/>
              <a:gd name="adj5" fmla="val 133242"/>
              <a:gd name="adj6" fmla="val 96225"/>
              <a:gd name="adj7" fmla="val 180911"/>
              <a:gd name="adj8" fmla="val 207738"/>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smtClean="0"/>
              <a:t>Adverbial phrase between commas – chunk </a:t>
            </a:r>
          </a:p>
          <a:p>
            <a:pPr algn="ctr"/>
            <a:r>
              <a:rPr lang="en-GB" dirty="0" smtClean="0"/>
              <a:t>the words together as a unit</a:t>
            </a:r>
          </a:p>
        </p:txBody>
      </p:sp>
      <p:sp>
        <p:nvSpPr>
          <p:cNvPr id="14" name="Line Callout 2 13"/>
          <p:cNvSpPr/>
          <p:nvPr/>
        </p:nvSpPr>
        <p:spPr>
          <a:xfrm>
            <a:off x="9103591" y="4689547"/>
            <a:ext cx="1511300" cy="1682462"/>
          </a:xfrm>
          <a:prstGeom prst="borderCallout2">
            <a:avLst>
              <a:gd name="adj1" fmla="val -1108"/>
              <a:gd name="adj2" fmla="val 42863"/>
              <a:gd name="adj3" fmla="val -11560"/>
              <a:gd name="adj4" fmla="val 48491"/>
              <a:gd name="adj5" fmla="val -43410"/>
              <a:gd name="adj6" fmla="val 66657"/>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smtClean="0"/>
              <a:t>Sentences run on past the end of the line, keep reading!</a:t>
            </a:r>
          </a:p>
          <a:p>
            <a:pPr algn="ctr"/>
            <a:endParaRPr lang="en-GB" dirty="0"/>
          </a:p>
        </p:txBody>
      </p:sp>
      <p:sp>
        <p:nvSpPr>
          <p:cNvPr id="15" name="Line Callout 3 14"/>
          <p:cNvSpPr/>
          <p:nvPr/>
        </p:nvSpPr>
        <p:spPr>
          <a:xfrm>
            <a:off x="2687205" y="5350439"/>
            <a:ext cx="3288145" cy="1089890"/>
          </a:xfrm>
          <a:prstGeom prst="borderCallout3">
            <a:avLst>
              <a:gd name="adj1" fmla="val -1311"/>
              <a:gd name="adj2" fmla="val 40911"/>
              <a:gd name="adj3" fmla="val 1002"/>
              <a:gd name="adj4" fmla="val 41625"/>
              <a:gd name="adj5" fmla="val 2112"/>
              <a:gd name="adj6" fmla="val 40312"/>
              <a:gd name="adj7" fmla="val -89956"/>
              <a:gd name="adj8" fmla="val 53184"/>
            </a:avLst>
          </a:prstGeom>
          <a:noFill/>
          <a:ln w="9525"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smtClean="0"/>
              <a:t>Comma after </a:t>
            </a:r>
            <a:r>
              <a:rPr lang="en-GB" i="1" dirty="0" smtClean="0"/>
              <a:t>and</a:t>
            </a:r>
            <a:r>
              <a:rPr lang="en-GB" dirty="0" smtClean="0"/>
              <a:t> means that you pause there. </a:t>
            </a:r>
            <a:r>
              <a:rPr lang="en-GB" i="1" dirty="0" smtClean="0"/>
              <a:t>And</a:t>
            </a:r>
            <a:r>
              <a:rPr lang="en-GB" dirty="0" smtClean="0"/>
              <a:t> given emphasis</a:t>
            </a:r>
          </a:p>
          <a:p>
            <a:pPr algn="ctr"/>
            <a:endParaRPr lang="en-GB" dirty="0"/>
          </a:p>
        </p:txBody>
      </p:sp>
      <p:sp>
        <p:nvSpPr>
          <p:cNvPr id="9" name="Line Callout 2 8"/>
          <p:cNvSpPr/>
          <p:nvPr/>
        </p:nvSpPr>
        <p:spPr>
          <a:xfrm>
            <a:off x="4802908" y="1707327"/>
            <a:ext cx="3602181" cy="703414"/>
          </a:xfrm>
          <a:prstGeom prst="borderCallout2">
            <a:avLst>
              <a:gd name="adj1" fmla="val 106246"/>
              <a:gd name="adj2" fmla="val 16563"/>
              <a:gd name="adj3" fmla="val 123745"/>
              <a:gd name="adj4" fmla="val 419"/>
              <a:gd name="adj5" fmla="val 206271"/>
              <a:gd name="adj6" fmla="val -74114"/>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dirty="0" smtClean="0"/>
          </a:p>
          <a:p>
            <a:pPr algn="ctr"/>
            <a:r>
              <a:rPr lang="en-GB" dirty="0" smtClean="0"/>
              <a:t>Exclamation mark tells me to read it with excitement – like I’m jumping out and surprising someone</a:t>
            </a:r>
            <a:endParaRPr lang="en-GB" i="1" dirty="0" smtClean="0"/>
          </a:p>
          <a:p>
            <a:pPr algn="ctr"/>
            <a:endParaRPr lang="en-GB" dirty="0"/>
          </a:p>
        </p:txBody>
      </p:sp>
      <p:sp>
        <p:nvSpPr>
          <p:cNvPr id="10" name="Title 9"/>
          <p:cNvSpPr>
            <a:spLocks noGrp="1"/>
          </p:cNvSpPr>
          <p:nvPr>
            <p:ph type="title"/>
          </p:nvPr>
        </p:nvSpPr>
        <p:spPr>
          <a:xfrm>
            <a:off x="838200" y="293688"/>
            <a:ext cx="5045364" cy="1325562"/>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schemeClr val="tx1"/>
                </a:solidFill>
              </a:rPr>
              <a:t>Step 2 – survey the text – point out the clues you’re using</a:t>
            </a:r>
            <a:endParaRPr lang="en-GB" sz="2000" b="1" dirty="0">
              <a:solidFill>
                <a:schemeClr val="tx1"/>
              </a:solidFill>
            </a:endParaRPr>
          </a:p>
        </p:txBody>
      </p:sp>
    </p:spTree>
    <p:extLst>
      <p:ext uri="{BB962C8B-B14F-4D97-AF65-F5344CB8AC3E}">
        <p14:creationId xmlns:p14="http://schemas.microsoft.com/office/powerpoint/2010/main" val="8639815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endParaRPr lang="en-GB" sz="4400" dirty="0" smtClean="0"/>
          </a:p>
          <a:p>
            <a:pPr marL="0" indent="0">
              <a:buNone/>
            </a:pPr>
            <a:r>
              <a:rPr lang="en-GB" sz="4400" dirty="0" smtClean="0"/>
              <a:t>Boo!</a:t>
            </a:r>
          </a:p>
          <a:p>
            <a:pPr marL="0" indent="0">
              <a:buNone/>
            </a:pPr>
            <a:r>
              <a:rPr lang="en-GB" sz="4400" dirty="0" smtClean="0"/>
              <a:t>She didn’t like it at all when her father had to go down to London and, for the first time, she had to sleep alone in the old house.</a:t>
            </a:r>
            <a:endParaRPr lang="en-GB" sz="4400" dirty="0"/>
          </a:p>
        </p:txBody>
      </p:sp>
      <p:pic>
        <p:nvPicPr>
          <p:cNvPr id="5" name="Boo! section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400146" y="1351757"/>
            <a:ext cx="406400" cy="406400"/>
          </a:xfrm>
          <a:prstGeom prst="rect">
            <a:avLst/>
          </a:prstGeom>
        </p:spPr>
      </p:pic>
      <p:sp>
        <p:nvSpPr>
          <p:cNvPr id="6" name="Title 3"/>
          <p:cNvSpPr>
            <a:spLocks noGrp="1"/>
          </p:cNvSpPr>
          <p:nvPr>
            <p:ph type="title"/>
          </p:nvPr>
        </p:nvSpPr>
        <p:spPr>
          <a:xfrm>
            <a:off x="838200" y="365125"/>
            <a:ext cx="4675909" cy="1325563"/>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schemeClr val="tx1"/>
                </a:solidFill>
              </a:rPr>
              <a:t>Step 3 – re-read the text </a:t>
            </a:r>
            <a:r>
              <a:rPr lang="en-GB" sz="2800" b="1" i="1" dirty="0" smtClean="0">
                <a:solidFill>
                  <a:schemeClr val="tx1"/>
                </a:solidFill>
              </a:rPr>
              <a:t>to</a:t>
            </a:r>
            <a:r>
              <a:rPr lang="en-GB" sz="2800" b="1" dirty="0" smtClean="0">
                <a:solidFill>
                  <a:schemeClr val="tx1"/>
                </a:solidFill>
              </a:rPr>
              <a:t> </a:t>
            </a:r>
            <a:r>
              <a:rPr lang="en-GB" sz="2000" b="1" dirty="0" smtClean="0">
                <a:solidFill>
                  <a:schemeClr val="tx1"/>
                </a:solidFill>
              </a:rPr>
              <a:t>the group</a:t>
            </a:r>
            <a:endParaRPr lang="en-GB" sz="2000" b="1" dirty="0">
              <a:solidFill>
                <a:schemeClr val="tx1"/>
              </a:solidFill>
            </a:endParaRPr>
          </a:p>
        </p:txBody>
      </p:sp>
    </p:spTree>
    <p:extLst>
      <p:ext uri="{BB962C8B-B14F-4D97-AF65-F5344CB8AC3E}">
        <p14:creationId xmlns:p14="http://schemas.microsoft.com/office/powerpoint/2010/main" val="33970224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0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677</TotalTime>
  <Words>864</Words>
  <Application>Microsoft Office PowerPoint</Application>
  <PresentationFormat>Widescreen</PresentationFormat>
  <Paragraphs>116</Paragraphs>
  <Slides>12</Slides>
  <Notes>9</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A teaching sequence focusing on improving reading fluency</vt:lpstr>
      <vt:lpstr>Reading fluency lessons</vt:lpstr>
      <vt:lpstr>PowerPoint Presentation</vt:lpstr>
      <vt:lpstr>   Fluency  lesson  planning  outline  and format  </vt:lpstr>
      <vt:lpstr>Boo!</vt:lpstr>
      <vt:lpstr>PowerPoint Presentation</vt:lpstr>
      <vt:lpstr>Step 1 – model the reading to the group </vt:lpstr>
      <vt:lpstr>Step 2 – survey the text – point out the clues you’re using</vt:lpstr>
      <vt:lpstr>Step 3 – re-read the text to the group</vt:lpstr>
      <vt:lpstr>PowerPoint Presentation</vt:lpstr>
      <vt:lpstr>Step 4 – re-read the text with the group, e.g. echo and choral reading</vt:lpstr>
      <vt:lpstr>Step 5 – children practise reading together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dc:creator>
  <cp:lastModifiedBy>Andrew Done</cp:lastModifiedBy>
  <cp:revision>40</cp:revision>
  <dcterms:created xsi:type="dcterms:W3CDTF">2020-06-22T07:50:18Z</dcterms:created>
  <dcterms:modified xsi:type="dcterms:W3CDTF">2021-09-28T15:06:28Z</dcterms:modified>
</cp:coreProperties>
</file>